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charts/colors6.xml" ContentType="application/vnd.ms-office.chartcolorstyl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charts/style11.xml" ContentType="application/vnd.ms-office.chartstyl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charts/chart13.xml" ContentType="application/vnd.openxmlformats-officedocument.drawingml.chart+xml"/>
  <Override PartName="/ppt/charts/colors2.xml" ContentType="application/vnd.ms-office.chartcolorstyle+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harts/colors12.xml" ContentType="application/vnd.ms-office.chartcolorstyle+xml"/>
  <Override PartName="/ppt/charts/chart7.xml" ContentType="application/vnd.openxmlformats-officedocument.drawingml.chart+xml"/>
  <Override PartName="/ppt/charts/style9.xml" ContentType="application/vnd.ms-office.chartstyl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charts/style5.xml" ContentType="application/vnd.ms-office.chartstyl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notesSlides/notesSlide3.xml" ContentType="application/vnd.openxmlformats-officedocument.presentationml.notesSlide+xml"/>
  <Override PartName="/ppt/charts/style1.xml" ContentType="application/vnd.ms-office.chartstyl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charts/colors7.xml" ContentType="application/vnd.ms-office.chartcolorstyle+xml"/>
  <Override PartName="/ppt/charts/style12.xml" ContentType="application/vnd.ms-office.chart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Default Extension="emf" ContentType="image/x-emf"/>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charts/colors13.xml" ContentType="application/vnd.ms-office.chartcolorstyle+xml"/>
  <Override PartName="/ppt/charts/colors3.xml" ContentType="application/vnd.ms-office.chartcolorstyle+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charts/chart8.xml" ContentType="application/vnd.openxmlformats-officedocument.drawingml.char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charts/chart10.xml" ContentType="application/vnd.openxmlformats-officedocument.drawingml.chart+xml"/>
  <Override PartName="/ppt/charts/chart4.xml" ContentType="application/vnd.openxmlformats-officedocument.drawingml.chart+xml"/>
  <Override PartName="/ppt/charts/style6.xml" ContentType="application/vnd.ms-office.chartstyle+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charts/colors8.xml" ContentType="application/vnd.ms-office.chartcolorstyle+xml"/>
  <Override PartName="/ppt/charts/style2.xml" ContentType="application/vnd.ms-office.chart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84.xml" ContentType="application/vnd.openxmlformats-officedocument.presentationml.slideLayout+xml"/>
  <Override PartName="/ppt/charts/style13.xml" ContentType="application/vnd.ms-office.chartstyl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charts/colors4.xml" ContentType="application/vnd.ms-office.chartcolorstyle+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ommentAuthors.xml" ContentType="application/vnd.openxmlformats-officedocument.presentationml.commentAuthors+xml"/>
  <Override PartName="/ppt/notesSlides/notesSlide9.xml" ContentType="application/vnd.openxmlformats-officedocument.presentationml.notesSlide+xml"/>
  <Override PartName="/ppt/charts/colors10.xml" ContentType="application/vnd.ms-office.chartcolorstyle+xml"/>
  <Override PartName="/ppt/charts/style7.xml" ContentType="application/vnd.ms-office.chartstyle+xml"/>
  <Override PartName="/ppt/slideLayouts/slideLayout89.xml" ContentType="application/vnd.openxmlformats-officedocument.presentationml.slideLayout+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charts/style3.xml" ContentType="application/vnd.ms-office.chartstyl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charts/colors9.xml" ContentType="application/vnd.ms-office.chartcolor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charts/colors5.xml" ContentType="application/vnd.ms-office.chartcolorstyle+xml"/>
  <Override PartName="/ppt/charts/style10.xml" ContentType="application/vnd.ms-office.chartstyl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charts/chart12.xml" ContentType="application/vnd.openxmlformats-officedocument.drawingml.chart+xml"/>
  <Override PartName="/ppt/charts/colors1.xml" ContentType="application/vnd.ms-office.chartcolorstyle+xml"/>
  <Override PartName="/ppt/charts/colors11.xml" ContentType="application/vnd.ms-office.chartcolorstyle+xml"/>
  <Override PartName="/ppt/charts/chart6.xml" ContentType="application/vnd.openxmlformats-officedocument.drawingml.chart+xml"/>
  <Override PartName="/ppt/charts/style8.xml" ContentType="application/vnd.ms-office.chartstyl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charts/chart2.xml" ContentType="application/vnd.openxmlformats-officedocument.drawingml.chart+xml"/>
  <Override PartName="/ppt/charts/style4.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5" r:id="rId2"/>
    <p:sldMasterId id="2147483755" r:id="rId3"/>
    <p:sldMasterId id="2147483775" r:id="rId4"/>
    <p:sldMasterId id="2147483795" r:id="rId5"/>
  </p:sldMasterIdLst>
  <p:notesMasterIdLst>
    <p:notesMasterId r:id="rId25"/>
  </p:notesMasterIdLst>
  <p:handoutMasterIdLst>
    <p:handoutMasterId r:id="rId26"/>
  </p:handoutMasterIdLst>
  <p:sldIdLst>
    <p:sldId id="285" r:id="rId6"/>
    <p:sldId id="507" r:id="rId7"/>
    <p:sldId id="508" r:id="rId8"/>
    <p:sldId id="509" r:id="rId9"/>
    <p:sldId id="510" r:id="rId10"/>
    <p:sldId id="511" r:id="rId11"/>
    <p:sldId id="512" r:id="rId12"/>
    <p:sldId id="513" r:id="rId13"/>
    <p:sldId id="514" r:id="rId14"/>
    <p:sldId id="520" r:id="rId15"/>
    <p:sldId id="521" r:id="rId16"/>
    <p:sldId id="522" r:id="rId17"/>
    <p:sldId id="523" r:id="rId18"/>
    <p:sldId id="530" r:id="rId19"/>
    <p:sldId id="524" r:id="rId20"/>
    <p:sldId id="528" r:id="rId21"/>
    <p:sldId id="526" r:id="rId22"/>
    <p:sldId id="493" r:id="rId23"/>
    <p:sldId id="325" r:id="rId24"/>
  </p:sldIdLst>
  <p:sldSz cx="9144000" cy="6858000" type="letter"/>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179">
          <p15:clr>
            <a:srgbClr val="A4A3A4"/>
          </p15:clr>
        </p15:guide>
        <p15:guide id="2" orient="horz" pos="721">
          <p15:clr>
            <a:srgbClr val="A4A3A4"/>
          </p15:clr>
        </p15:guide>
        <p15:guide id="3" orient="horz" pos="547">
          <p15:clr>
            <a:srgbClr val="A4A3A4"/>
          </p15:clr>
        </p15:guide>
        <p15:guide id="4" orient="horz" pos="1793">
          <p15:clr>
            <a:srgbClr val="A4A3A4"/>
          </p15:clr>
        </p15:guide>
        <p15:guide id="5" orient="horz" pos="1983">
          <p15:clr>
            <a:srgbClr val="A4A3A4"/>
          </p15:clr>
        </p15:guide>
        <p15:guide id="6" orient="horz" pos="2340">
          <p15:clr>
            <a:srgbClr val="A4A3A4"/>
          </p15:clr>
        </p15:guide>
        <p15:guide id="7" orient="horz" pos="2530">
          <p15:clr>
            <a:srgbClr val="A4A3A4"/>
          </p15:clr>
        </p15:guide>
        <p15:guide id="8" orient="horz" pos="3780">
          <p15:clr>
            <a:srgbClr val="A4A3A4"/>
          </p15:clr>
        </p15:guide>
        <p15:guide id="9" pos="5491">
          <p15:clr>
            <a:srgbClr val="A4A3A4"/>
          </p15:clr>
        </p15:guide>
        <p15:guide id="10" pos="287">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nnenschein, Jan" initials="SJ" lastIdx="1" clrIdx="0">
    <p:extLst>
      <p:ext uri="{19B8F6BF-5375-455C-9EA6-DF929625EA0E}">
        <p15:presenceInfo xmlns:p15="http://schemas.microsoft.com/office/powerpoint/2012/main" xmlns="" userId="S-1-5-21-2101819216-1804018624-262303683-434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96633"/>
    <a:srgbClr val="007934"/>
    <a:srgbClr val="275937"/>
    <a:srgbClr val="EBE6B1"/>
    <a:srgbClr val="B5B6B3"/>
    <a:srgbClr val="8E908F"/>
    <a:srgbClr val="565A5C"/>
    <a:srgbClr val="C3E76F"/>
    <a:srgbClr val="61C25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6" autoAdjust="0"/>
    <p:restoredTop sz="84825" autoAdjust="0"/>
  </p:normalViewPr>
  <p:slideViewPr>
    <p:cSldViewPr snapToGrid="0">
      <p:cViewPr varScale="1">
        <p:scale>
          <a:sx n="64" d="100"/>
          <a:sy n="64" d="100"/>
        </p:scale>
        <p:origin x="-96" y="-96"/>
      </p:cViewPr>
      <p:guideLst>
        <p:guide orient="horz" pos="179"/>
        <p:guide orient="horz" pos="721"/>
        <p:guide orient="horz" pos="547"/>
        <p:guide orient="horz" pos="1793"/>
        <p:guide orient="horz" pos="1983"/>
        <p:guide orient="horz" pos="2340"/>
        <p:guide orient="horz" pos="2530"/>
        <p:guide orient="horz" pos="3780"/>
        <p:guide pos="5491"/>
        <p:guide pos="287"/>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728"/>
    </p:cViewPr>
  </p:sorterViewPr>
  <p:notesViewPr>
    <p:cSldViewPr snapToGrid="0">
      <p:cViewPr varScale="1">
        <p:scale>
          <a:sx n="81" d="100"/>
          <a:sy n="81" d="100"/>
        </p:scale>
        <p:origin x="-1956" y="-9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package" Target="../embeddings/Microsoft_Office_Excel_Worksheet10.xlsx"/></Relationships>
</file>

<file path=ppt/charts/_rels/chart11.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package" Target="../embeddings/Microsoft_Office_Excel_Worksheet11.xlsx"/></Relationships>
</file>

<file path=ppt/charts/_rels/chart12.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package" Target="../embeddings/Microsoft_Office_Excel_Worksheet12.xlsx"/></Relationships>
</file>

<file path=ppt/charts/_rels/chart13.xml.rels><?xml version="1.0" encoding="UTF-8" standalone="yes"?>
<Relationships xmlns="http://schemas.openxmlformats.org/package/2006/relationships"><Relationship Id="rId3" Type="http://schemas.microsoft.com/office/2011/relationships/chartStyle" Target="style13.xml"/><Relationship Id="rId2" Type="http://schemas.microsoft.com/office/2011/relationships/chartColorStyle" Target="colors13.xml"/><Relationship Id="rId1" Type="http://schemas.openxmlformats.org/officeDocument/2006/relationships/package" Target="../embeddings/Microsoft_Office_Excel_Worksheet13.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6.9463540310259794E-2"/>
          <c:y val="2.2090921921243206E-2"/>
          <c:w val="0.96663503722330923"/>
          <c:h val="0.8169422214593749"/>
        </c:manualLayout>
      </c:layout>
      <c:lineChart>
        <c:grouping val="stacked"/>
        <c:ser>
          <c:idx val="0"/>
          <c:order val="0"/>
          <c:tx>
            <c:strRef>
              <c:f>Sheet1!$B$1</c:f>
              <c:strCache>
                <c:ptCount val="1"/>
                <c:pt idx="0">
                  <c:v>Thriving</c:v>
                </c:pt>
              </c:strCache>
            </c:strRef>
          </c:tx>
          <c:spPr>
            <a:ln w="28575" cap="rnd">
              <a:solidFill>
                <a:schemeClr val="accent1"/>
              </a:solidFill>
              <a:round/>
            </a:ln>
            <a:effectLst/>
          </c:spPr>
          <c:marker>
            <c:symbol val="square"/>
            <c:size val="7"/>
            <c:spPr>
              <a:solidFill>
                <a:schemeClr val="accent1"/>
              </a:solidFill>
              <a:ln w="9525">
                <a:solidFill>
                  <a:schemeClr val="accent1"/>
                </a:solidFill>
              </a:ln>
              <a:effectLst/>
            </c:spPr>
          </c:marker>
          <c:dLbls>
            <c:dLbl>
              <c:idx val="0"/>
              <c:layout>
                <c:manualLayout>
                  <c:x val="-3.988706084048281E-2"/>
                  <c:y val="4.2273886343884397E-2"/>
                </c:manualLayout>
              </c:layout>
              <c:dLblPos val="r"/>
              <c:showVal val="1"/>
              <c:extLst>
                <c:ext xmlns:c15="http://schemas.microsoft.com/office/drawing/2012/chart" uri="{CE6537A1-D6FC-4f65-9D91-7224C49458BB}">
                  <c15:layout/>
                </c:ext>
              </c:extLst>
            </c:dLbl>
            <c:dLbl>
              <c:idx val="2"/>
              <c:layout>
                <c:manualLayout>
                  <c:x val="-1.6893031754550404E-2"/>
                  <c:y val="-4.5699296135590206E-2"/>
                </c:manualLayout>
              </c:layout>
              <c:dLblPos val="r"/>
              <c:showVal val="1"/>
              <c:extLst>
                <c:ext xmlns:c15="http://schemas.microsoft.com/office/drawing/2012/chart" uri="{CE6537A1-D6FC-4f65-9D91-7224C49458BB}">
                  <c15:layout/>
                </c:ext>
              </c:extLst>
            </c:dLbl>
            <c:dLbl>
              <c:idx val="3"/>
              <c:layout>
                <c:manualLayout>
                  <c:x val="-4.2242925421037504E-2"/>
                  <c:y val="-4.1090273555263408E-2"/>
                </c:manualLayout>
              </c:layout>
              <c:dLblPos val="r"/>
              <c:showVal val="1"/>
              <c:extLst>
                <c:ext xmlns:c15="http://schemas.microsoft.com/office/drawing/2012/chart" uri="{CE6537A1-D6FC-4f65-9D91-7224C49458BB}">
                  <c15:layout/>
                </c:ext>
              </c:extLst>
            </c:dLbl>
            <c:dLbl>
              <c:idx val="5"/>
              <c:layout>
                <c:manualLayout>
                  <c:x val="-6.2397213061015047E-2"/>
                  <c:y val="2.1921088201849431E-2"/>
                </c:manualLayout>
              </c:layout>
              <c:dLblPos val="r"/>
              <c:showVal val="1"/>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t"/>
            <c:showVal val="1"/>
            <c:extLst>
              <c:ext xmlns:c15="http://schemas.microsoft.com/office/drawing/2012/chart" uri="{CE6537A1-D6FC-4f65-9D91-7224C49458BB}">
                <c15:layout/>
                <c15:showLeaderLines val="0"/>
              </c:ext>
            </c:extLst>
          </c:dLbls>
          <c:cat>
            <c:strRef>
              <c:f>Sheet1!$A$2:$A$9</c:f>
              <c:strCache>
                <c:ptCount val="8"/>
                <c:pt idx="0">
                  <c:v>2006</c:v>
                </c:pt>
                <c:pt idx="1">
                  <c:v>2007</c:v>
                </c:pt>
                <c:pt idx="2">
                  <c:v>2008</c:v>
                </c:pt>
                <c:pt idx="3">
                  <c:v>2009</c:v>
                </c:pt>
                <c:pt idx="4">
                  <c:v>2010</c:v>
                </c:pt>
                <c:pt idx="5">
                  <c:v>2011</c:v>
                </c:pt>
                <c:pt idx="6">
                  <c:v>2012</c:v>
                </c:pt>
                <c:pt idx="7">
                  <c:v>2013</c:v>
                </c:pt>
              </c:strCache>
            </c:strRef>
          </c:cat>
          <c:val>
            <c:numRef>
              <c:f>Sheet1!$B$2:$B$9</c:f>
              <c:numCache>
                <c:formatCode>0%</c:formatCode>
                <c:ptCount val="8"/>
                <c:pt idx="0">
                  <c:v>0.29000000000000004</c:v>
                </c:pt>
                <c:pt idx="1">
                  <c:v>0.25</c:v>
                </c:pt>
                <c:pt idx="2">
                  <c:v>0.13</c:v>
                </c:pt>
                <c:pt idx="3">
                  <c:v>0.13</c:v>
                </c:pt>
                <c:pt idx="4">
                  <c:v>0.12000000000000001</c:v>
                </c:pt>
                <c:pt idx="5">
                  <c:v>9.0000000000000024E-2</c:v>
                </c:pt>
                <c:pt idx="6">
                  <c:v>8.0000000000000016E-2</c:v>
                </c:pt>
                <c:pt idx="7">
                  <c:v>9.0000000000000024E-2</c:v>
                </c:pt>
              </c:numCache>
            </c:numRef>
          </c:val>
        </c:ser>
        <c:dLbls>
          <c:showVal val="1"/>
        </c:dLbls>
        <c:marker val="1"/>
        <c:axId val="78083968"/>
        <c:axId val="78085504"/>
      </c:lineChart>
      <c:catAx>
        <c:axId val="78083968"/>
        <c:scaling>
          <c:orientation val="minMax"/>
        </c:scaling>
        <c:delete val="1"/>
        <c:axPos val="b"/>
        <c:numFmt formatCode="General" sourceLinked="1"/>
        <c:tickLblPos val="none"/>
        <c:crossAx val="78085504"/>
        <c:crosses val="autoZero"/>
        <c:auto val="1"/>
        <c:lblAlgn val="ctr"/>
        <c:lblOffset val="100"/>
      </c:catAx>
      <c:valAx>
        <c:axId val="78085504"/>
        <c:scaling>
          <c:orientation val="minMax"/>
          <c:min val="0"/>
        </c:scaling>
        <c:axPos val="l"/>
        <c:majorGridlines>
          <c:spPr>
            <a:ln w="9525" cap="flat" cmpd="sng" algn="ctr">
              <a:noFill/>
              <a:round/>
            </a:ln>
            <a:effectLst/>
          </c:spPr>
        </c:majorGridlines>
        <c:numFmt formatCode="0%" sourceLinked="1"/>
        <c:majorTickMark val="none"/>
        <c:tickLblPos val="nextTo"/>
        <c:spPr>
          <a:noFill/>
          <a:ln>
            <a:solidFill>
              <a:schemeClr val="bg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8083968"/>
        <c:crosses val="autoZero"/>
        <c:crossBetween val="between"/>
      </c:valAx>
      <c:spPr>
        <a:noFill/>
        <a:ln>
          <a:noFill/>
        </a:ln>
        <a:effectLst/>
      </c:spPr>
    </c:plotArea>
    <c:legend>
      <c:legendPos val="b"/>
      <c:layout>
        <c:manualLayout>
          <c:xMode val="edge"/>
          <c:yMode val="edge"/>
          <c:x val="0.32601298522669192"/>
          <c:y val="0.9441328927889463"/>
          <c:w val="0.15485153901549004"/>
          <c:h val="5.3201240702951798E-2"/>
        </c:manualLayout>
      </c:layout>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zero"/>
  </c:chart>
  <c:spPr>
    <a:noFill/>
    <a:ln>
      <a:noFill/>
    </a:ln>
    <a:effectLst/>
  </c:spPr>
  <c:txPr>
    <a:bodyPr/>
    <a:lstStyle/>
    <a:p>
      <a:pPr>
        <a:defRPr sz="1400">
          <a:solidFill>
            <a:schemeClr val="tx1"/>
          </a:solidFill>
        </a:defRPr>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1.97156598225901E-2"/>
          <c:y val="2.4786315611768205E-2"/>
          <c:w val="0.96663503722330923"/>
          <c:h val="0.82782449336868524"/>
        </c:manualLayout>
      </c:layout>
      <c:lineChart>
        <c:grouping val="stacked"/>
        <c:ser>
          <c:idx val="0"/>
          <c:order val="0"/>
          <c:tx>
            <c:strRef>
              <c:f>Sheet1!$B$1</c:f>
              <c:strCache>
                <c:ptCount val="1"/>
                <c:pt idx="0">
                  <c:v>GDP per capita, PPP*</c:v>
                </c:pt>
              </c:strCache>
            </c:strRef>
          </c:tx>
          <c:spPr>
            <a:ln w="28575" cap="rnd">
              <a:solidFill>
                <a:schemeClr val="accent4"/>
              </a:solidFill>
              <a:round/>
            </a:ln>
            <a:effectLst/>
          </c:spPr>
          <c:marker>
            <c:symbol val="square"/>
            <c:size val="7"/>
            <c:spPr>
              <a:solidFill>
                <a:schemeClr val="tx1"/>
              </a:solidFill>
              <a:ln w="9525">
                <a:solidFill>
                  <a:schemeClr val="accent4"/>
                </a:solidFill>
              </a:ln>
              <a:effectLst/>
            </c:spPr>
          </c:marker>
          <c:dLbls>
            <c:dLbl>
              <c:idx val="0"/>
              <c:layout>
                <c:manualLayout>
                  <c:x val="-6.4078924429297093E-2"/>
                  <c:y val="-5.6008411088506217E-2"/>
                </c:manualLayout>
              </c:layout>
              <c:dLblPos val="r"/>
              <c:showVal val="1"/>
              <c:extLst>
                <c:ext xmlns:c15="http://schemas.microsoft.com/office/drawing/2012/chart" uri="{CE6537A1-D6FC-4f65-9D91-7224C49458BB}">
                  <c15:layout/>
                </c:ext>
              </c:extLst>
            </c:dLbl>
            <c:dLbl>
              <c:idx val="1"/>
              <c:layout>
                <c:manualLayout>
                  <c:x val="-4.4809609514586408E-2"/>
                  <c:y val="3.288251057366371E-2"/>
                </c:manualLayout>
              </c:layout>
              <c:dLblPos val="r"/>
              <c:showVal val="1"/>
              <c:extLst>
                <c:ext xmlns:c15="http://schemas.microsoft.com/office/drawing/2012/chart" uri="{CE6537A1-D6FC-4f65-9D91-7224C49458BB}">
                  <c15:layout/>
                </c:ext>
              </c:extLst>
            </c:dLbl>
            <c:dLbl>
              <c:idx val="2"/>
              <c:layout>
                <c:manualLayout>
                  <c:x val="-5.7595817516166506E-2"/>
                  <c:y val="-4.142602702946311E-2"/>
                </c:manualLayout>
              </c:layout>
              <c:dLblPos val="r"/>
              <c:showVal val="1"/>
              <c:extLst>
                <c:ext xmlns:c15="http://schemas.microsoft.com/office/drawing/2012/chart" uri="{CE6537A1-D6FC-4f65-9D91-7224C49458BB}">
                  <c15:layout/>
                </c:ext>
              </c:extLst>
            </c:dLbl>
            <c:dLbl>
              <c:idx val="3"/>
              <c:layout>
                <c:manualLayout>
                  <c:x val="-4.8297112147281801E-2"/>
                  <c:y val="3.3916290608925405E-2"/>
                </c:manualLayout>
              </c:layout>
              <c:dLblPos val="r"/>
              <c:showVal val="1"/>
              <c:extLst>
                <c:ext xmlns:c15="http://schemas.microsoft.com/office/drawing/2012/chart" uri="{CE6537A1-D6FC-4f65-9D91-7224C49458BB}">
                  <c15:layout/>
                </c:ext>
              </c:extLst>
            </c:dLbl>
            <c:dLbl>
              <c:idx val="4"/>
              <c:layout>
                <c:manualLayout>
                  <c:x val="-4.0486320565054496E-2"/>
                  <c:y val="4.7079092975711404E-2"/>
                </c:manualLayout>
              </c:layout>
              <c:dLblPos val="r"/>
              <c:showVal val="1"/>
              <c:extLst>
                <c:ext xmlns:c15="http://schemas.microsoft.com/office/drawing/2012/chart" uri="{CE6537A1-D6FC-4f65-9D91-7224C49458BB}">
                  <c15:layout/>
                </c:ext>
              </c:extLst>
            </c:dLbl>
            <c:dLbl>
              <c:idx val="5"/>
              <c:layout>
                <c:manualLayout>
                  <c:x val="-4.6625413547321498E-2"/>
                  <c:y val="3.9836126153314402E-2"/>
                </c:manualLayout>
              </c:layout>
              <c:dLblPos val="r"/>
              <c:showVal val="1"/>
              <c:extLst>
                <c:ext xmlns:c15="http://schemas.microsoft.com/office/drawing/2012/chart" uri="{CE6537A1-D6FC-4f65-9D91-7224C49458BB}">
                  <c15:layout/>
                </c:ext>
              </c:extLst>
            </c:dLbl>
            <c:dLbl>
              <c:idx val="6"/>
              <c:layout>
                <c:manualLayout>
                  <c:x val="-4.6745333452917495E-2"/>
                  <c:y val="4.6068277324794703E-2"/>
                </c:manualLayout>
              </c:layout>
              <c:dLblPos val="r"/>
              <c:showVal val="1"/>
              <c:extLst>
                <c:ext xmlns:c15="http://schemas.microsoft.com/office/drawing/2012/chart" uri="{CE6537A1-D6FC-4f65-9D91-7224C49458BB}">
                  <c15:layout/>
                </c:ext>
              </c:extLst>
            </c:dLbl>
            <c:dLbl>
              <c:idx val="7"/>
              <c:layout>
                <c:manualLayout>
                  <c:x val="-4.9512938753175612E-2"/>
                  <c:y val="4.6068277324794703E-2"/>
                </c:manualLayout>
              </c:layout>
              <c:dLblPos val="r"/>
              <c:showVal val="1"/>
              <c:extLst>
                <c:ext xmlns:c15="http://schemas.microsoft.com/office/drawing/2012/chart" uri="{CE6537A1-D6FC-4f65-9D91-7224C49458BB}">
                  <c15:layout/>
                </c:ext>
              </c:extLst>
            </c:dLbl>
            <c:dLbl>
              <c:idx val="8"/>
              <c:layout>
                <c:manualLayout>
                  <c:x val="-6.0379420534923414E-2"/>
                  <c:y val="4.8498674667968505E-2"/>
                </c:manualLayout>
              </c:layout>
              <c:dLblPos val="r"/>
              <c:showVal val="1"/>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b"/>
            <c:showVal val="1"/>
            <c:extLst>
              <c:ext xmlns:c15="http://schemas.microsoft.com/office/drawing/2012/chart" uri="{CE6537A1-D6FC-4f65-9D91-7224C49458BB}">
                <c15:showLeaderLines val="0"/>
              </c:ext>
            </c:extLst>
          </c:dLbls>
          <c:cat>
            <c:strRef>
              <c:f>Sheet1!$A$2:$A$10</c:f>
              <c:strCache>
                <c:ptCount val="9"/>
                <c:pt idx="0">
                  <c:v>2006</c:v>
                </c:pt>
                <c:pt idx="1">
                  <c:v>2007</c:v>
                </c:pt>
                <c:pt idx="2">
                  <c:v>2008</c:v>
                </c:pt>
                <c:pt idx="3">
                  <c:v>2009</c:v>
                </c:pt>
                <c:pt idx="4">
                  <c:v>2010</c:v>
                </c:pt>
                <c:pt idx="5">
                  <c:v>2011</c:v>
                </c:pt>
                <c:pt idx="6">
                  <c:v>2012</c:v>
                </c:pt>
                <c:pt idx="7">
                  <c:v>2013</c:v>
                </c:pt>
                <c:pt idx="8">
                  <c:v>2014</c:v>
                </c:pt>
              </c:strCache>
            </c:strRef>
          </c:cat>
          <c:val>
            <c:numRef>
              <c:f>Sheet1!$B$2:$B$10</c:f>
              <c:numCache>
                <c:formatCode>"$"#,##0</c:formatCode>
                <c:ptCount val="9"/>
                <c:pt idx="0">
                  <c:v>46352</c:v>
                </c:pt>
                <c:pt idx="1">
                  <c:v>47955</c:v>
                </c:pt>
                <c:pt idx="2">
                  <c:v>48302</c:v>
                </c:pt>
                <c:pt idx="3">
                  <c:v>46909</c:v>
                </c:pt>
                <c:pt idx="4">
                  <c:v>48309</c:v>
                </c:pt>
                <c:pt idx="5" formatCode="&quot;$&quot;#,##0_);[Red]\(&quot;$&quot;#,##0\)">
                  <c:v>49725</c:v>
                </c:pt>
                <c:pt idx="6" formatCode="&quot;$&quot;#,##0_);[Red]\(&quot;$&quot;#,##0\)">
                  <c:v>51409</c:v>
                </c:pt>
                <c:pt idx="7" formatCode="&quot;$&quot;#,##0_);[Red]\(&quot;$&quot;#,##0\)">
                  <c:v>52939</c:v>
                </c:pt>
                <c:pt idx="8" formatCode="&quot;$&quot;#,##0_);[Red]\(&quot;$&quot;#,##0\)">
                  <c:v>54597</c:v>
                </c:pt>
              </c:numCache>
            </c:numRef>
          </c:val>
        </c:ser>
        <c:dLbls>
          <c:showVal val="1"/>
        </c:dLbls>
        <c:marker val="1"/>
        <c:axId val="90285184"/>
        <c:axId val="90286720"/>
      </c:lineChart>
      <c:catAx>
        <c:axId val="90285184"/>
        <c:scaling>
          <c:orientation val="minMax"/>
        </c:scaling>
        <c:axPos val="b"/>
        <c:numFmt formatCode="General" sourceLinked="1"/>
        <c:majorTickMark val="in"/>
        <c:tickLblPos val="nextTo"/>
        <c:spPr>
          <a:noFill/>
          <a:ln w="9525" cap="flat" cmpd="sng" algn="ctr">
            <a:solidFill>
              <a:schemeClr val="bg2"/>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90286720"/>
        <c:crosses val="autoZero"/>
        <c:auto val="1"/>
        <c:lblAlgn val="ctr"/>
        <c:lblOffset val="100"/>
      </c:catAx>
      <c:valAx>
        <c:axId val="90286720"/>
        <c:scaling>
          <c:orientation val="minMax"/>
          <c:max val="70000"/>
          <c:min val="0"/>
        </c:scaling>
        <c:axPos val="l"/>
        <c:majorGridlines>
          <c:spPr>
            <a:ln w="9525" cap="flat" cmpd="sng" algn="ctr">
              <a:noFill/>
              <a:round/>
            </a:ln>
            <a:effectLst/>
          </c:spPr>
        </c:majorGridlines>
        <c:numFmt formatCode="&quot;$&quot;#,##0" sourceLinked="1"/>
        <c:majorTickMark val="none"/>
        <c:tickLblPos val="high"/>
        <c:spPr>
          <a:noFill/>
          <a:ln>
            <a:solidFill>
              <a:schemeClr val="bg2"/>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90285184"/>
        <c:crosses val="autoZero"/>
        <c:crossBetween val="between"/>
      </c:valAx>
      <c:spPr>
        <a:noFill/>
        <a:ln>
          <a:noFill/>
        </a:ln>
        <a:effectLst/>
      </c:spPr>
    </c:plotArea>
    <c:legend>
      <c:legendPos val="b"/>
      <c:layout>
        <c:manualLayout>
          <c:xMode val="edge"/>
          <c:yMode val="edge"/>
          <c:x val="0.44914665398270098"/>
          <c:y val="0.92434651495373699"/>
          <c:w val="0.43024956944722997"/>
          <c:h val="4.824392857247408E-2"/>
        </c:manualLayout>
      </c:layout>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zero"/>
  </c:chart>
  <c:spPr>
    <a:noFill/>
    <a:ln>
      <a:noFill/>
    </a:ln>
    <a:effectLst/>
  </c:spPr>
  <c:txPr>
    <a:bodyPr/>
    <a:lstStyle/>
    <a:p>
      <a:pPr>
        <a:defRPr sz="1400">
          <a:solidFill>
            <a:schemeClr val="tx1"/>
          </a:solidFill>
        </a:defRPr>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6.9463540310259794E-2"/>
          <c:y val="2.4786348547295403E-2"/>
          <c:w val="0.96663503722330923"/>
          <c:h val="0.85508944054163005"/>
        </c:manualLayout>
      </c:layout>
      <c:lineChart>
        <c:grouping val="stacked"/>
        <c:ser>
          <c:idx val="0"/>
          <c:order val="0"/>
          <c:tx>
            <c:strRef>
              <c:f>Sheet1!$B$1</c:f>
              <c:strCache>
                <c:ptCount val="1"/>
                <c:pt idx="0">
                  <c:v>%Thriving</c:v>
                </c:pt>
              </c:strCache>
            </c:strRef>
          </c:tx>
          <c:spPr>
            <a:ln w="28575" cap="rnd">
              <a:solidFill>
                <a:schemeClr val="accent1"/>
              </a:solidFill>
              <a:round/>
            </a:ln>
            <a:effectLst/>
          </c:spPr>
          <c:marker>
            <c:symbol val="square"/>
            <c:size val="7"/>
            <c:spPr>
              <a:solidFill>
                <a:schemeClr val="accent1"/>
              </a:solidFill>
              <a:ln w="9525">
                <a:solidFill>
                  <a:schemeClr val="accent1"/>
                </a:solidFill>
              </a:ln>
              <a:effectLst/>
            </c:spPr>
          </c:marker>
          <c:dLbls>
            <c:dLbl>
              <c:idx val="0"/>
              <c:layout>
                <c:manualLayout>
                  <c:x val="-3.7146218333226205E-2"/>
                  <c:y val="3.4921137104207405E-2"/>
                </c:manualLayout>
              </c:layout>
              <c:dLblPos val="r"/>
              <c:showVal val="1"/>
              <c:extLst>
                <c:ext xmlns:c15="http://schemas.microsoft.com/office/drawing/2012/chart" uri="{CE6537A1-D6FC-4f65-9D91-7224C49458BB}">
                  <c15:layout/>
                </c:ext>
              </c:extLst>
            </c:dLbl>
            <c:dLbl>
              <c:idx val="2"/>
              <c:layout>
                <c:manualLayout>
                  <c:x val="-4.0891351084053597E-2"/>
                  <c:y val="3.4921137104207405E-2"/>
                </c:manualLayout>
              </c:layout>
              <c:dLblPos val="r"/>
              <c:showVal val="1"/>
              <c:extLst>
                <c:ext xmlns:c15="http://schemas.microsoft.com/office/drawing/2012/chart" uri="{CE6537A1-D6FC-4f65-9D91-7224C49458BB}">
                  <c15:layout/>
                </c:ext>
              </c:extLst>
            </c:dLbl>
            <c:dLbl>
              <c:idx val="4"/>
              <c:layout>
                <c:manualLayout>
                  <c:x val="-3.8820035405844007E-2"/>
                  <c:y val="3.2434769057521504E-2"/>
                </c:manualLayout>
              </c:layout>
              <c:dLblPos val="r"/>
              <c:showVal val="1"/>
              <c:extLst>
                <c:ext xmlns:c15="http://schemas.microsoft.com/office/drawing/2012/chart" uri="{CE6537A1-D6FC-4f65-9D91-7224C49458BB}">
                  <c15:layout/>
                </c:ext>
              </c:extLst>
            </c:dLbl>
            <c:dLbl>
              <c:idx val="5"/>
              <c:layout>
                <c:manualLayout>
                  <c:x val="-3.5384492915140897E-2"/>
                  <c:y val="-3.9669904296365702E-2"/>
                </c:manualLayout>
              </c:layout>
              <c:dLblPos val="r"/>
              <c:showVal val="1"/>
              <c:extLst>
                <c:ext xmlns:c15="http://schemas.microsoft.com/office/drawing/2012/chart" uri="{CE6537A1-D6FC-4f65-9D91-7224C49458BB}">
                  <c15:layout/>
                </c:ext>
              </c:extLst>
            </c:dLbl>
            <c:dLbl>
              <c:idx val="6"/>
              <c:layout>
                <c:manualLayout>
                  <c:x val="-4.0845354063711696E-2"/>
                  <c:y val="-4.478222939897241E-2"/>
                </c:manualLayout>
              </c:layout>
              <c:dLblPos val="r"/>
              <c:showVal val="1"/>
              <c:extLst>
                <c:ext xmlns:c15="http://schemas.microsoft.com/office/drawing/2012/chart" uri="{CE6537A1-D6FC-4f65-9D91-7224C49458BB}">
                  <c15:layout/>
                </c:ext>
              </c:extLst>
            </c:dLbl>
            <c:dLbl>
              <c:idx val="7"/>
              <c:layout>
                <c:manualLayout>
                  <c:x val="-2.8459239522959607E-2"/>
                  <c:y val="-3.9786391618238E-2"/>
                </c:manualLayout>
              </c:layout>
              <c:dLblPos val="r"/>
              <c:showVal val="1"/>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t"/>
            <c:showVal val="1"/>
            <c:extLst>
              <c:ext xmlns:c15="http://schemas.microsoft.com/office/drawing/2012/chart" uri="{CE6537A1-D6FC-4f65-9D91-7224C49458BB}">
                <c15:layout/>
                <c15:showLeaderLines val="0"/>
              </c:ext>
            </c:extLst>
          </c:dLbls>
          <c:cat>
            <c:strRef>
              <c:f>Sheet1!$A$2:$A$10</c:f>
              <c:strCache>
                <c:ptCount val="9"/>
                <c:pt idx="0">
                  <c:v>2006</c:v>
                </c:pt>
                <c:pt idx="1">
                  <c:v>2007</c:v>
                </c:pt>
                <c:pt idx="2">
                  <c:v>2008</c:v>
                </c:pt>
                <c:pt idx="3">
                  <c:v>2009</c:v>
                </c:pt>
                <c:pt idx="4">
                  <c:v>2010</c:v>
                </c:pt>
                <c:pt idx="5">
                  <c:v>2011</c:v>
                </c:pt>
                <c:pt idx="6">
                  <c:v>2012</c:v>
                </c:pt>
                <c:pt idx="7">
                  <c:v>2013</c:v>
                </c:pt>
                <c:pt idx="8">
                  <c:v>2014</c:v>
                </c:pt>
              </c:strCache>
            </c:strRef>
          </c:cat>
          <c:val>
            <c:numRef>
              <c:f>Sheet1!$B$2:$B$10</c:f>
              <c:numCache>
                <c:formatCode>0%</c:formatCode>
                <c:ptCount val="9"/>
                <c:pt idx="0">
                  <c:v>0.62000000000000011</c:v>
                </c:pt>
                <c:pt idx="1">
                  <c:v>0.66000000000000014</c:v>
                </c:pt>
                <c:pt idx="2">
                  <c:v>0.6100000000000001</c:v>
                </c:pt>
                <c:pt idx="3">
                  <c:v>0.56999999999999995</c:v>
                </c:pt>
                <c:pt idx="4">
                  <c:v>0.59</c:v>
                </c:pt>
                <c:pt idx="5">
                  <c:v>0.56000000000000005</c:v>
                </c:pt>
                <c:pt idx="6">
                  <c:v>0.58000000000000007</c:v>
                </c:pt>
                <c:pt idx="7">
                  <c:v>0.59</c:v>
                </c:pt>
                <c:pt idx="8">
                  <c:v>0.59</c:v>
                </c:pt>
              </c:numCache>
            </c:numRef>
          </c:val>
        </c:ser>
        <c:dLbls>
          <c:showVal val="1"/>
        </c:dLbls>
        <c:marker val="1"/>
        <c:axId val="101176832"/>
        <c:axId val="101268096"/>
      </c:lineChart>
      <c:catAx>
        <c:axId val="101176832"/>
        <c:scaling>
          <c:orientation val="minMax"/>
        </c:scaling>
        <c:delete val="1"/>
        <c:axPos val="b"/>
        <c:numFmt formatCode="General" sourceLinked="1"/>
        <c:tickLblPos val="none"/>
        <c:crossAx val="101268096"/>
        <c:crosses val="autoZero"/>
        <c:auto val="1"/>
        <c:lblAlgn val="ctr"/>
        <c:lblOffset val="100"/>
      </c:catAx>
      <c:valAx>
        <c:axId val="101268096"/>
        <c:scaling>
          <c:orientation val="minMax"/>
          <c:max val="0.70000000000000007"/>
          <c:min val="0"/>
        </c:scaling>
        <c:axPos val="l"/>
        <c:majorGridlines>
          <c:spPr>
            <a:ln w="9525" cap="flat" cmpd="sng" algn="ctr">
              <a:noFill/>
              <a:round/>
            </a:ln>
            <a:effectLst/>
          </c:spPr>
        </c:majorGridlines>
        <c:numFmt formatCode="0%" sourceLinked="1"/>
        <c:majorTickMark val="none"/>
        <c:tickLblPos val="nextTo"/>
        <c:spPr>
          <a:noFill/>
          <a:ln>
            <a:solidFill>
              <a:schemeClr val="bg2"/>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01176832"/>
        <c:crosses val="autoZero"/>
        <c:crossBetween val="between"/>
      </c:valAx>
      <c:spPr>
        <a:noFill/>
        <a:ln>
          <a:noFill/>
        </a:ln>
        <a:effectLst/>
      </c:spPr>
    </c:plotArea>
    <c:legend>
      <c:legendPos val="b"/>
      <c:layout>
        <c:manualLayout>
          <c:xMode val="edge"/>
          <c:yMode val="edge"/>
          <c:x val="0.262445764023017"/>
          <c:y val="0.94679880830517327"/>
          <c:w val="0.21500522968987701"/>
          <c:h val="4.824392857247408E-2"/>
        </c:manualLayout>
      </c:layout>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zero"/>
  </c:chart>
  <c:spPr>
    <a:noFill/>
    <a:ln>
      <a:noFill/>
    </a:ln>
    <a:effectLst/>
  </c:spPr>
  <c:txPr>
    <a:bodyPr/>
    <a:lstStyle/>
    <a:p>
      <a:pPr>
        <a:defRPr sz="1400">
          <a:solidFill>
            <a:schemeClr val="tx1"/>
          </a:solidFill>
        </a:defRPr>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6.9463540310259794E-2"/>
          <c:y val="2.4786348547295403E-2"/>
          <c:w val="0.96663503722330923"/>
          <c:h val="0.85508944054163005"/>
        </c:manualLayout>
      </c:layout>
      <c:lineChart>
        <c:grouping val="stacked"/>
        <c:ser>
          <c:idx val="0"/>
          <c:order val="0"/>
          <c:tx>
            <c:strRef>
              <c:f>Sheet1!$B$1</c:f>
              <c:strCache>
                <c:ptCount val="1"/>
                <c:pt idx="0">
                  <c:v>%Thriving</c:v>
                </c:pt>
              </c:strCache>
            </c:strRef>
          </c:tx>
          <c:spPr>
            <a:ln w="28575" cap="rnd">
              <a:solidFill>
                <a:schemeClr val="accent1"/>
              </a:solidFill>
              <a:round/>
            </a:ln>
            <a:effectLst/>
          </c:spPr>
          <c:marker>
            <c:symbol val="square"/>
            <c:size val="7"/>
            <c:spPr>
              <a:solidFill>
                <a:schemeClr val="accent1"/>
              </a:solidFill>
              <a:ln w="9525">
                <a:solidFill>
                  <a:schemeClr val="accent1"/>
                </a:solidFill>
              </a:ln>
              <a:effectLst/>
            </c:spPr>
          </c:marker>
          <c:dPt>
            <c:idx val="1"/>
            <c:marker>
              <c:spPr>
                <a:noFill/>
                <a:ln w="9525">
                  <a:noFill/>
                </a:ln>
                <a:effectLst/>
              </c:spPr>
            </c:marker>
          </c:dPt>
          <c:dPt>
            <c:idx val="3"/>
            <c:marker>
              <c:spPr>
                <a:noFill/>
                <a:ln w="9525">
                  <a:noFill/>
                </a:ln>
                <a:effectLst/>
              </c:spPr>
            </c:marker>
          </c:dPt>
          <c:dPt>
            <c:idx val="4"/>
            <c:marker>
              <c:spPr>
                <a:noFill/>
                <a:ln w="9525">
                  <a:noFill/>
                </a:ln>
                <a:effectLst/>
              </c:spPr>
            </c:marker>
          </c:dPt>
          <c:dPt>
            <c:idx val="6"/>
            <c:marker>
              <c:spPr>
                <a:noFill/>
                <a:ln w="9525">
                  <a:noFill/>
                </a:ln>
                <a:effectLst/>
              </c:spPr>
            </c:marker>
          </c:dPt>
          <c:dPt>
            <c:idx val="7"/>
            <c:marker>
              <c:spPr>
                <a:noFill/>
                <a:ln w="9525">
                  <a:noFill/>
                </a:ln>
                <a:effectLst/>
              </c:spPr>
            </c:marker>
          </c:dPt>
          <c:dLbls>
            <c:dLbl>
              <c:idx val="0"/>
              <c:layout>
                <c:manualLayout>
                  <c:x val="-3.7146218333226205E-2"/>
                  <c:y val="3.4921137104207405E-2"/>
                </c:manualLayout>
              </c:layout>
              <c:dLblPos val="r"/>
              <c:showVal val="1"/>
              <c:extLst>
                <c:ext xmlns:c15="http://schemas.microsoft.com/office/drawing/2012/chart" uri="{CE6537A1-D6FC-4f65-9D91-7224C49458BB}">
                  <c15:layout/>
                </c:ext>
              </c:extLst>
            </c:dLbl>
            <c:dLbl>
              <c:idx val="1"/>
              <c:delete val="1"/>
              <c:extLst>
                <c:ext xmlns:c15="http://schemas.microsoft.com/office/drawing/2012/chart" uri="{CE6537A1-D6FC-4f65-9D91-7224C49458BB}"/>
              </c:extLst>
            </c:dLbl>
            <c:dLbl>
              <c:idx val="2"/>
              <c:layout>
                <c:manualLayout>
                  <c:x val="-4.0891351084053597E-2"/>
                  <c:y val="3.4921137104207405E-2"/>
                </c:manualLayout>
              </c:layout>
              <c:dLblPos val="r"/>
              <c:showVal val="1"/>
              <c:extLst>
                <c:ext xmlns:c15="http://schemas.microsoft.com/office/drawing/2012/chart" uri="{CE6537A1-D6FC-4f65-9D91-7224C49458BB}">
                  <c15:layout/>
                </c:ext>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layout>
                <c:manualLayout>
                  <c:x val="-3.5384492915140897E-2"/>
                  <c:y val="-3.9669904296365702E-2"/>
                </c:manualLayout>
              </c:layout>
              <c:dLblPos val="r"/>
              <c:showVal val="1"/>
              <c:extLst>
                <c:ext xmlns:c15="http://schemas.microsoft.com/office/drawing/2012/chart" uri="{CE6537A1-D6FC-4f65-9D91-7224C49458BB}">
                  <c15:layout/>
                </c:ext>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t"/>
            <c:showVal val="1"/>
            <c:extLst>
              <c:ext xmlns:c15="http://schemas.microsoft.com/office/drawing/2012/chart" uri="{CE6537A1-D6FC-4f65-9D91-7224C49458BB}">
                <c15:layout/>
                <c15:showLeaderLines val="0"/>
              </c:ext>
            </c:extLst>
          </c:dLbls>
          <c:cat>
            <c:strRef>
              <c:f>Sheet1!$A$2:$A$10</c:f>
              <c:strCache>
                <c:ptCount val="9"/>
                <c:pt idx="0">
                  <c:v>% Thriving</c:v>
                </c:pt>
                <c:pt idx="1">
                  <c:v>2007</c:v>
                </c:pt>
                <c:pt idx="2">
                  <c:v>2008</c:v>
                </c:pt>
                <c:pt idx="3">
                  <c:v>2009</c:v>
                </c:pt>
                <c:pt idx="4">
                  <c:v>2010</c:v>
                </c:pt>
                <c:pt idx="5">
                  <c:v>2011</c:v>
                </c:pt>
                <c:pt idx="6">
                  <c:v>2012</c:v>
                </c:pt>
                <c:pt idx="7">
                  <c:v>2013</c:v>
                </c:pt>
                <c:pt idx="8">
                  <c:v>2014</c:v>
                </c:pt>
              </c:strCache>
            </c:strRef>
          </c:cat>
          <c:val>
            <c:numRef>
              <c:f>Sheet1!$B$2:$B$10</c:f>
              <c:numCache>
                <c:formatCode>0%</c:formatCode>
                <c:ptCount val="9"/>
                <c:pt idx="0">
                  <c:v>2.0000000000000004E-2</c:v>
                </c:pt>
                <c:pt idx="1">
                  <c:v>1.4999999999999998E-2</c:v>
                </c:pt>
                <c:pt idx="2">
                  <c:v>1.0000000000000002E-2</c:v>
                </c:pt>
                <c:pt idx="3">
                  <c:v>1.4999999999999998E-2</c:v>
                </c:pt>
                <c:pt idx="4">
                  <c:v>2.0000000000000004E-2</c:v>
                </c:pt>
                <c:pt idx="5">
                  <c:v>3.0000000000000002E-2</c:v>
                </c:pt>
                <c:pt idx="6">
                  <c:v>3.0000000000000002E-2</c:v>
                </c:pt>
                <c:pt idx="7">
                  <c:v>3.0000000000000002E-2</c:v>
                </c:pt>
                <c:pt idx="8">
                  <c:v>3.0000000000000002E-2</c:v>
                </c:pt>
              </c:numCache>
            </c:numRef>
          </c:val>
        </c:ser>
        <c:dLbls>
          <c:showVal val="1"/>
        </c:dLbls>
        <c:marker val="1"/>
        <c:axId val="101644544"/>
        <c:axId val="101662720"/>
      </c:lineChart>
      <c:catAx>
        <c:axId val="101644544"/>
        <c:scaling>
          <c:orientation val="minMax"/>
        </c:scaling>
        <c:delete val="1"/>
        <c:axPos val="b"/>
        <c:numFmt formatCode="General" sourceLinked="1"/>
        <c:tickLblPos val="none"/>
        <c:crossAx val="101662720"/>
        <c:crosses val="autoZero"/>
        <c:auto val="1"/>
        <c:lblAlgn val="ctr"/>
        <c:lblOffset val="100"/>
      </c:catAx>
      <c:valAx>
        <c:axId val="101662720"/>
        <c:scaling>
          <c:orientation val="minMax"/>
          <c:max val="0.1"/>
          <c:min val="0"/>
        </c:scaling>
        <c:axPos val="l"/>
        <c:majorGridlines>
          <c:spPr>
            <a:ln w="9525" cap="flat" cmpd="sng" algn="ctr">
              <a:noFill/>
              <a:round/>
            </a:ln>
            <a:effectLst/>
          </c:spPr>
        </c:majorGridlines>
        <c:numFmt formatCode="0%" sourceLinked="1"/>
        <c:majorTickMark val="none"/>
        <c:tickLblPos val="nextTo"/>
        <c:spPr>
          <a:noFill/>
          <a:ln>
            <a:solidFill>
              <a:schemeClr val="bg2"/>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01644544"/>
        <c:crosses val="autoZero"/>
        <c:crossBetween val="between"/>
      </c:valAx>
      <c:spPr>
        <a:noFill/>
        <a:ln>
          <a:noFill/>
        </a:ln>
        <a:effectLst/>
      </c:spPr>
    </c:plotArea>
    <c:legend>
      <c:legendPos val="b"/>
      <c:legendEntry>
        <c:idx val="1"/>
        <c:delete val="1"/>
      </c:legendEntry>
      <c:legendEntry>
        <c:idx val="2"/>
        <c:delete val="1"/>
      </c:legendEntry>
      <c:legendEntry>
        <c:idx val="3"/>
        <c:delete val="1"/>
      </c:legendEntry>
      <c:legendEntry>
        <c:idx val="4"/>
        <c:delete val="1"/>
      </c:legendEntry>
      <c:legendEntry>
        <c:idx val="5"/>
        <c:delete val="1"/>
      </c:legendEntry>
      <c:legendEntry>
        <c:idx val="6"/>
        <c:delete val="1"/>
      </c:legendEntry>
      <c:legendEntry>
        <c:idx val="7"/>
        <c:delete val="1"/>
      </c:legendEntry>
      <c:legendEntry>
        <c:idx val="8"/>
        <c:delete val="1"/>
      </c:legendEntry>
      <c:layout>
        <c:manualLayout>
          <c:xMode val="edge"/>
          <c:yMode val="edge"/>
          <c:x val="0.20683252129042595"/>
          <c:y val="0.94577658151964383"/>
          <c:w val="0.21307375022537223"/>
          <c:h val="5.4223418480356091E-2"/>
        </c:manualLayout>
      </c:layout>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zero"/>
  </c:chart>
  <c:spPr>
    <a:noFill/>
    <a:ln>
      <a:noFill/>
    </a:ln>
    <a:effectLst/>
  </c:spPr>
  <c:txPr>
    <a:bodyPr/>
    <a:lstStyle/>
    <a:p>
      <a:pPr>
        <a:defRPr sz="1400">
          <a:solidFill>
            <a:schemeClr val="tx1"/>
          </a:solidFill>
        </a:defRPr>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1.97156598225901E-2"/>
          <c:y val="2.4786315611768205E-2"/>
          <c:w val="0.96663503722330923"/>
          <c:h val="0.82782449336868524"/>
        </c:manualLayout>
      </c:layout>
      <c:lineChart>
        <c:grouping val="stacked"/>
        <c:ser>
          <c:idx val="0"/>
          <c:order val="0"/>
          <c:tx>
            <c:strRef>
              <c:f>Sheet1!$B$1</c:f>
              <c:strCache>
                <c:ptCount val="1"/>
                <c:pt idx="0">
                  <c:v>GDP per capita, PPP*</c:v>
                </c:pt>
              </c:strCache>
            </c:strRef>
          </c:tx>
          <c:spPr>
            <a:ln w="28575" cap="rnd">
              <a:solidFill>
                <a:schemeClr val="accent4"/>
              </a:solidFill>
              <a:round/>
            </a:ln>
            <a:effectLst/>
          </c:spPr>
          <c:marker>
            <c:symbol val="square"/>
            <c:size val="7"/>
            <c:spPr>
              <a:solidFill>
                <a:schemeClr val="tx1"/>
              </a:solidFill>
              <a:ln w="9525">
                <a:solidFill>
                  <a:schemeClr val="accent4"/>
                </a:solidFill>
              </a:ln>
              <a:effectLst/>
            </c:spPr>
          </c:marker>
          <c:dLbls>
            <c:dLbl>
              <c:idx val="0"/>
              <c:layout>
                <c:manualLayout>
                  <c:x val="-6.4078924429297093E-2"/>
                  <c:y val="-5.6008411088506217E-2"/>
                </c:manualLayout>
              </c:layout>
              <c:dLblPos val="r"/>
              <c:showVal val="1"/>
              <c:extLst>
                <c:ext xmlns:c15="http://schemas.microsoft.com/office/drawing/2012/chart" uri="{CE6537A1-D6FC-4f65-9D91-7224C49458BB}">
                  <c15:layout/>
                </c:ext>
              </c:extLst>
            </c:dLbl>
            <c:dLbl>
              <c:idx val="1"/>
              <c:layout>
                <c:manualLayout>
                  <c:x val="-4.4809609514586408E-2"/>
                  <c:y val="-4.2459807064725005E-2"/>
                </c:manualLayout>
              </c:layout>
              <c:dLblPos val="r"/>
              <c:showVal val="1"/>
              <c:extLst>
                <c:ext xmlns:c15="http://schemas.microsoft.com/office/drawing/2012/chart" uri="{CE6537A1-D6FC-4f65-9D91-7224C49458BB}">
                  <c15:layout/>
                </c:ext>
              </c:extLst>
            </c:dLbl>
            <c:dLbl>
              <c:idx val="2"/>
              <c:layout>
                <c:manualLayout>
                  <c:x val="-5.7595817516166506E-2"/>
                  <c:y val="-4.142602702946311E-2"/>
                </c:manualLayout>
              </c:layout>
              <c:dLblPos val="r"/>
              <c:showVal val="1"/>
              <c:extLst>
                <c:ext xmlns:c15="http://schemas.microsoft.com/office/drawing/2012/chart" uri="{CE6537A1-D6FC-4f65-9D91-7224C49458BB}">
                  <c15:layout/>
                </c:ext>
              </c:extLst>
            </c:dLbl>
            <c:dLbl>
              <c:idx val="3"/>
              <c:layout>
                <c:manualLayout>
                  <c:x val="-4.8297112147281801E-2"/>
                  <c:y val="-4.3856424372636961E-2"/>
                </c:manualLayout>
              </c:layout>
              <c:dLblPos val="r"/>
              <c:showVal val="1"/>
              <c:extLst>
                <c:ext xmlns:c15="http://schemas.microsoft.com/office/drawing/2012/chart" uri="{CE6537A1-D6FC-4f65-9D91-7224C49458BB}">
                  <c15:layout/>
                </c:ext>
              </c:extLst>
            </c:dLbl>
            <c:dLbl>
              <c:idx val="4"/>
              <c:layout>
                <c:manualLayout>
                  <c:x val="-4.8485179814355975E-2"/>
                  <c:y val="-4.041521137854627E-2"/>
                </c:manualLayout>
              </c:layout>
              <c:dLblPos val="r"/>
              <c:showVal val="1"/>
              <c:extLst>
                <c:ext xmlns:c15="http://schemas.microsoft.com/office/drawing/2012/chart" uri="{CE6537A1-D6FC-4f65-9D91-7224C49458BB}">
                  <c15:layout/>
                </c:ext>
              </c:extLst>
            </c:dLbl>
            <c:dLbl>
              <c:idx val="5"/>
              <c:layout>
                <c:manualLayout>
                  <c:x val="-4.6625413547321498E-2"/>
                  <c:y val="3.9836126153314402E-2"/>
                </c:manualLayout>
              </c:layout>
              <c:dLblPos val="r"/>
              <c:showVal val="1"/>
              <c:extLst>
                <c:ext xmlns:c15="http://schemas.microsoft.com/office/drawing/2012/chart" uri="{CE6537A1-D6FC-4f65-9D91-7224C49458BB}">
                  <c15:layout/>
                </c:ext>
              </c:extLst>
            </c:dLbl>
            <c:dLbl>
              <c:idx val="6"/>
              <c:layout>
                <c:manualLayout>
                  <c:x val="-4.6745333452917495E-2"/>
                  <c:y val="4.6068277324794703E-2"/>
                </c:manualLayout>
              </c:layout>
              <c:dLblPos val="r"/>
              <c:showVal val="1"/>
              <c:extLst>
                <c:ext xmlns:c15="http://schemas.microsoft.com/office/drawing/2012/chart" uri="{CE6537A1-D6FC-4f65-9D91-7224C49458BB}">
                  <c15:layout/>
                </c:ext>
              </c:extLst>
            </c:dLbl>
            <c:dLbl>
              <c:idx val="7"/>
              <c:layout>
                <c:manualLayout>
                  <c:x val="-4.9512938753175612E-2"/>
                  <c:y val="4.6068277324794703E-2"/>
                </c:manualLayout>
              </c:layout>
              <c:dLblPos val="r"/>
              <c:showVal val="1"/>
              <c:extLst>
                <c:ext xmlns:c15="http://schemas.microsoft.com/office/drawing/2012/chart" uri="{CE6537A1-D6FC-4f65-9D91-7224C49458BB}">
                  <c15:layout/>
                </c:ext>
              </c:extLst>
            </c:dLbl>
            <c:dLbl>
              <c:idx val="8"/>
              <c:layout>
                <c:manualLayout>
                  <c:x val="-6.0379420534923414E-2"/>
                  <c:y val="4.8498674667968505E-2"/>
                </c:manualLayout>
              </c:layout>
              <c:dLblPos val="r"/>
              <c:showVal val="1"/>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b"/>
            <c:showVal val="1"/>
            <c:extLst>
              <c:ext xmlns:c15="http://schemas.microsoft.com/office/drawing/2012/chart" uri="{CE6537A1-D6FC-4f65-9D91-7224C49458BB}">
                <c15:showLeaderLines val="0"/>
              </c:ext>
            </c:extLst>
          </c:dLbls>
          <c:cat>
            <c:strRef>
              <c:f>Sheet1!$A$2:$A$10</c:f>
              <c:strCache>
                <c:ptCount val="9"/>
                <c:pt idx="0">
                  <c:v>2006</c:v>
                </c:pt>
                <c:pt idx="1">
                  <c:v>2007</c:v>
                </c:pt>
                <c:pt idx="2">
                  <c:v>2008</c:v>
                </c:pt>
                <c:pt idx="3">
                  <c:v>2009</c:v>
                </c:pt>
                <c:pt idx="4">
                  <c:v>2010</c:v>
                </c:pt>
                <c:pt idx="5">
                  <c:v>2011</c:v>
                </c:pt>
                <c:pt idx="6">
                  <c:v>2012</c:v>
                </c:pt>
                <c:pt idx="7">
                  <c:v>2013</c:v>
                </c:pt>
                <c:pt idx="8">
                  <c:v>2014</c:v>
                </c:pt>
              </c:strCache>
            </c:strRef>
          </c:cat>
          <c:val>
            <c:numRef>
              <c:f>Sheet1!$B$2:$B$10</c:f>
              <c:numCache>
                <c:formatCode>"$"#,##0</c:formatCode>
                <c:ptCount val="9"/>
                <c:pt idx="0">
                  <c:v>1123</c:v>
                </c:pt>
                <c:pt idx="1">
                  <c:v>1151</c:v>
                </c:pt>
                <c:pt idx="2">
                  <c:v>1171</c:v>
                </c:pt>
                <c:pt idx="3">
                  <c:v>1190</c:v>
                </c:pt>
                <c:pt idx="4">
                  <c:v>1222</c:v>
                </c:pt>
                <c:pt idx="5" formatCode="&quot;$&quot;#,##0_);[Red]\(&quot;$&quot;#,##0\)">
                  <c:v>1273</c:v>
                </c:pt>
                <c:pt idx="6" formatCode="&quot;$&quot;#,##0_);[Red]\(&quot;$&quot;#,##0\)">
                  <c:v>1338</c:v>
                </c:pt>
                <c:pt idx="7" formatCode="&quot;$&quot;#,##0_);[Red]\(&quot;$&quot;#,##0\)">
                  <c:v>1394</c:v>
                </c:pt>
                <c:pt idx="8" formatCode="&quot;$&quot;#,##0_);[Red]\(&quot;$&quot;#,##0\)">
                  <c:v>1450</c:v>
                </c:pt>
              </c:numCache>
            </c:numRef>
          </c:val>
        </c:ser>
        <c:dLbls>
          <c:showVal val="1"/>
        </c:dLbls>
        <c:marker val="1"/>
        <c:axId val="101698176"/>
        <c:axId val="101716352"/>
      </c:lineChart>
      <c:catAx>
        <c:axId val="101698176"/>
        <c:scaling>
          <c:orientation val="minMax"/>
        </c:scaling>
        <c:axPos val="b"/>
        <c:numFmt formatCode="General" sourceLinked="1"/>
        <c:majorTickMark val="in"/>
        <c:tickLblPos val="nextTo"/>
        <c:spPr>
          <a:noFill/>
          <a:ln w="9525" cap="flat" cmpd="sng" algn="ctr">
            <a:solidFill>
              <a:schemeClr val="bg2"/>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01716352"/>
        <c:crosses val="autoZero"/>
        <c:auto val="1"/>
        <c:lblAlgn val="ctr"/>
        <c:lblOffset val="100"/>
      </c:catAx>
      <c:valAx>
        <c:axId val="101716352"/>
        <c:scaling>
          <c:orientation val="minMax"/>
          <c:max val="6000"/>
          <c:min val="0"/>
        </c:scaling>
        <c:axPos val="l"/>
        <c:majorGridlines>
          <c:spPr>
            <a:ln w="9525" cap="flat" cmpd="sng" algn="ctr">
              <a:noFill/>
              <a:round/>
            </a:ln>
            <a:effectLst/>
          </c:spPr>
        </c:majorGridlines>
        <c:numFmt formatCode="&quot;$&quot;#,##0" sourceLinked="1"/>
        <c:majorTickMark val="none"/>
        <c:tickLblPos val="high"/>
        <c:spPr>
          <a:noFill/>
          <a:ln>
            <a:solidFill>
              <a:schemeClr val="bg2"/>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01698176"/>
        <c:crosses val="autoZero"/>
        <c:crossBetween val="between"/>
        <c:majorUnit val="1000"/>
      </c:valAx>
      <c:spPr>
        <a:noFill/>
        <a:ln>
          <a:noFill/>
        </a:ln>
        <a:effectLst/>
      </c:spPr>
    </c:plotArea>
    <c:legend>
      <c:legendPos val="b"/>
      <c:layout>
        <c:manualLayout>
          <c:xMode val="edge"/>
          <c:yMode val="edge"/>
          <c:x val="0.44914665398270098"/>
          <c:y val="0.92434651495373699"/>
          <c:w val="0.43024956944722997"/>
          <c:h val="4.824392857247408E-2"/>
        </c:manualLayout>
      </c:layout>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zero"/>
  </c:chart>
  <c:spPr>
    <a:noFill/>
    <a:ln>
      <a:noFill/>
    </a:ln>
    <a:effectLst/>
  </c:spPr>
  <c:txPr>
    <a:bodyPr/>
    <a:lstStyle/>
    <a:p>
      <a:pPr>
        <a:defRPr sz="1400">
          <a:solidFill>
            <a:schemeClr val="tx1"/>
          </a:solidFil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1.97156598225901E-2"/>
          <c:y val="2.4786315611768205E-2"/>
          <c:w val="0.96663503722330923"/>
          <c:h val="0.8121033353153243"/>
        </c:manualLayout>
      </c:layout>
      <c:lineChart>
        <c:grouping val="stacked"/>
        <c:ser>
          <c:idx val="0"/>
          <c:order val="0"/>
          <c:tx>
            <c:strRef>
              <c:f>Sheet1!$B$1</c:f>
              <c:strCache>
                <c:ptCount val="1"/>
                <c:pt idx="0">
                  <c:v>GDP per capita, PPP*</c:v>
                </c:pt>
              </c:strCache>
            </c:strRef>
          </c:tx>
          <c:spPr>
            <a:ln w="28575" cap="rnd">
              <a:solidFill>
                <a:schemeClr val="tx1"/>
              </a:solidFill>
              <a:round/>
            </a:ln>
            <a:effectLst/>
          </c:spPr>
          <c:marker>
            <c:symbol val="square"/>
            <c:size val="7"/>
            <c:spPr>
              <a:solidFill>
                <a:schemeClr val="tx1"/>
              </a:solidFill>
              <a:ln w="9525">
                <a:solidFill>
                  <a:schemeClr val="tx1"/>
                </a:solidFill>
              </a:ln>
              <a:effectLst/>
            </c:spPr>
          </c:marker>
          <c:dLbls>
            <c:dLbl>
              <c:idx val="0"/>
              <c:layout>
                <c:manualLayout>
                  <c:x val="-5.5304112849669802E-2"/>
                  <c:y val="3.2465414291004899E-2"/>
                </c:manualLayout>
              </c:layout>
              <c:dLblPos val="r"/>
              <c:showVal val="1"/>
              <c:extLst>
                <c:ext xmlns:c15="http://schemas.microsoft.com/office/drawing/2012/chart" uri="{CE6537A1-D6FC-4f65-9D91-7224C49458BB}">
                  <c15:layout/>
                </c:ext>
              </c:extLst>
            </c:dLbl>
            <c:dLbl>
              <c:idx val="2"/>
              <c:layout>
                <c:manualLayout>
                  <c:x val="-5.7095857321513309E-2"/>
                  <c:y val="-6.1854153025247896E-2"/>
                </c:manualLayout>
              </c:layout>
              <c:dLblPos val="r"/>
              <c:showVal val="1"/>
              <c:extLst>
                <c:ext xmlns:c15="http://schemas.microsoft.com/office/drawing/2012/chart" uri="{CE6537A1-D6FC-4f65-9D91-7224C49458BB}">
                  <c15:layout/>
                </c:ext>
              </c:extLst>
            </c:dLbl>
            <c:dLbl>
              <c:idx val="3"/>
              <c:layout>
                <c:manualLayout>
                  <c:x val="-5.3444472548922803E-2"/>
                  <c:y val="-5.6896889902894307E-2"/>
                </c:manualLayout>
              </c:layout>
              <c:dLblPos val="r"/>
              <c:showVal val="1"/>
              <c:extLst>
                <c:ext xmlns:c15="http://schemas.microsoft.com/office/drawing/2012/chart" uri="{CE6537A1-D6FC-4f65-9D91-7224C49458BB}">
                  <c15:layout/>
                </c:ext>
              </c:extLst>
            </c:dLbl>
            <c:dLbl>
              <c:idx val="4"/>
              <c:layout>
                <c:manualLayout>
                  <c:x val="-3.3683259281952004E-2"/>
                  <c:y val="3.9769740983001907E-2"/>
                </c:manualLayout>
              </c:layout>
              <c:dLblPos val="r"/>
              <c:showVal val="1"/>
              <c:extLst>
                <c:ext xmlns:c15="http://schemas.microsoft.com/office/drawing/2012/chart" uri="{CE6537A1-D6FC-4f65-9D91-7224C49458BB}">
                  <c15:layout/>
                </c:ext>
              </c:extLst>
            </c:dLbl>
            <c:dLbl>
              <c:idx val="5"/>
              <c:layout>
                <c:manualLayout>
                  <c:x val="-6.0539397719909425E-2"/>
                  <c:y val="-4.9665585443135915E-2"/>
                </c:manualLayout>
              </c:layout>
              <c:dLblPos val="r"/>
              <c:showVal val="1"/>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t"/>
            <c:showVal val="1"/>
            <c:extLst>
              <c:ext xmlns:c15="http://schemas.microsoft.com/office/drawing/2012/chart" uri="{CE6537A1-D6FC-4f65-9D91-7224C49458BB}">
                <c15:layout/>
                <c15:showLeaderLines val="0"/>
              </c:ext>
            </c:extLst>
          </c:dLbls>
          <c:cat>
            <c:strRef>
              <c:f>Sheet1!$A$2:$A$9</c:f>
              <c:strCache>
                <c:ptCount val="8"/>
                <c:pt idx="0">
                  <c:v>2005</c:v>
                </c:pt>
                <c:pt idx="1">
                  <c:v>2007</c:v>
                </c:pt>
                <c:pt idx="2">
                  <c:v>2008</c:v>
                </c:pt>
                <c:pt idx="3">
                  <c:v>2009</c:v>
                </c:pt>
                <c:pt idx="4">
                  <c:v>2010</c:v>
                </c:pt>
                <c:pt idx="5">
                  <c:v>2011</c:v>
                </c:pt>
                <c:pt idx="6">
                  <c:v>2012</c:v>
                </c:pt>
                <c:pt idx="7">
                  <c:v>2013</c:v>
                </c:pt>
              </c:strCache>
            </c:strRef>
          </c:cat>
          <c:val>
            <c:numRef>
              <c:f>Sheet1!$B$2:$B$9</c:f>
              <c:numCache>
                <c:formatCode>"$"#,##0</c:formatCode>
                <c:ptCount val="8"/>
                <c:pt idx="0">
                  <c:v>7733</c:v>
                </c:pt>
                <c:pt idx="1">
                  <c:v>8994</c:v>
                </c:pt>
                <c:pt idx="2">
                  <c:v>9620</c:v>
                </c:pt>
                <c:pt idx="3">
                  <c:v>9922</c:v>
                </c:pt>
                <c:pt idx="4">
                  <c:v>10318</c:v>
                </c:pt>
                <c:pt idx="5">
                  <c:v>10496</c:v>
                </c:pt>
                <c:pt idx="6">
                  <c:v>10656</c:v>
                </c:pt>
                <c:pt idx="7">
                  <c:v>10742</c:v>
                </c:pt>
              </c:numCache>
            </c:numRef>
          </c:val>
        </c:ser>
        <c:dLbls>
          <c:showVal val="1"/>
        </c:dLbls>
        <c:marker val="1"/>
        <c:axId val="83606912"/>
        <c:axId val="83608704"/>
      </c:lineChart>
      <c:catAx>
        <c:axId val="83606912"/>
        <c:scaling>
          <c:orientation val="minMax"/>
        </c:scaling>
        <c:axPos val="b"/>
        <c:numFmt formatCode="General" sourceLinked="1"/>
        <c:tickLblPos val="nextTo"/>
        <c:spPr>
          <a:noFill/>
          <a:ln w="9525" cap="flat" cmpd="sng" algn="ctr">
            <a:solidFill>
              <a:schemeClr val="bg2"/>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3608704"/>
        <c:crosses val="autoZero"/>
        <c:auto val="1"/>
        <c:lblAlgn val="ctr"/>
        <c:lblOffset val="100"/>
      </c:catAx>
      <c:valAx>
        <c:axId val="83608704"/>
        <c:scaling>
          <c:orientation val="minMax"/>
          <c:max val="16000"/>
          <c:min val="0"/>
        </c:scaling>
        <c:axPos val="l"/>
        <c:majorGridlines>
          <c:spPr>
            <a:ln w="9525" cap="flat" cmpd="sng" algn="ctr">
              <a:noFill/>
              <a:round/>
            </a:ln>
            <a:effectLst/>
          </c:spPr>
        </c:majorGridlines>
        <c:numFmt formatCode="&quot;$&quot;#,##0" sourceLinked="1"/>
        <c:tickLblPos val="high"/>
        <c:spPr>
          <a:noFill/>
          <a:ln>
            <a:solidFill>
              <a:schemeClr val="bg2"/>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3606912"/>
        <c:crosses val="autoZero"/>
        <c:crossBetween val="between"/>
      </c:valAx>
      <c:spPr>
        <a:noFill/>
        <a:ln>
          <a:noFill/>
        </a:ln>
        <a:effectLst/>
      </c:spPr>
    </c:plotArea>
    <c:legend>
      <c:legendPos val="b"/>
      <c:layout>
        <c:manualLayout>
          <c:xMode val="edge"/>
          <c:yMode val="edge"/>
          <c:x val="0.36915806148968744"/>
          <c:y val="0.91295339075192816"/>
          <c:w val="0.49104089974192006"/>
          <c:h val="4.824392857247408E-2"/>
        </c:manualLayout>
      </c:layout>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zero"/>
  </c:chart>
  <c:spPr>
    <a:noFill/>
    <a:ln>
      <a:noFill/>
    </a:ln>
    <a:effectLst/>
  </c:spPr>
  <c:txPr>
    <a:bodyPr/>
    <a:lstStyle/>
    <a:p>
      <a:pPr>
        <a:defRPr sz="1400">
          <a:solidFill>
            <a:schemeClr val="tx1"/>
          </a:solidFill>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1.97156598225901E-2"/>
          <c:y val="2.4786315611768205E-2"/>
          <c:w val="0.96663503722330923"/>
          <c:h val="0.85508944054163005"/>
        </c:manualLayout>
      </c:layout>
      <c:lineChart>
        <c:grouping val="stacked"/>
        <c:ser>
          <c:idx val="0"/>
          <c:order val="0"/>
          <c:tx>
            <c:strRef>
              <c:f>Sheet1!$B$1</c:f>
              <c:strCache>
                <c:ptCount val="1"/>
                <c:pt idx="0">
                  <c:v>Thriving</c:v>
                </c:pt>
              </c:strCache>
            </c:strRef>
          </c:tx>
          <c:spPr>
            <a:ln w="28575" cap="rnd">
              <a:solidFill>
                <a:schemeClr val="accent1"/>
              </a:solidFill>
              <a:round/>
            </a:ln>
            <a:effectLst/>
          </c:spPr>
          <c:marker>
            <c:symbol val="square"/>
            <c:size val="7"/>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b"/>
            <c:showVal val="1"/>
            <c:extLst>
              <c:ext xmlns:c15="http://schemas.microsoft.com/office/drawing/2012/chart" uri="{CE6537A1-D6FC-4f65-9D91-7224C49458BB}">
                <c15:showLeaderLines val="0"/>
              </c:ext>
            </c:extLst>
          </c:dLbls>
          <c:cat>
            <c:strRef>
              <c:f>Sheet1!$A$2:$A$7</c:f>
              <c:strCache>
                <c:ptCount val="6"/>
                <c:pt idx="0">
                  <c:v>2008</c:v>
                </c:pt>
                <c:pt idx="1">
                  <c:v>2009</c:v>
                </c:pt>
                <c:pt idx="2">
                  <c:v>2010</c:v>
                </c:pt>
                <c:pt idx="3">
                  <c:v>2011</c:v>
                </c:pt>
                <c:pt idx="4">
                  <c:v>2012</c:v>
                </c:pt>
                <c:pt idx="5">
                  <c:v>2013</c:v>
                </c:pt>
              </c:strCache>
            </c:strRef>
          </c:cat>
          <c:val>
            <c:numRef>
              <c:f>Sheet1!$B$2:$B$7</c:f>
              <c:numCache>
                <c:formatCode>0%</c:formatCode>
                <c:ptCount val="6"/>
                <c:pt idx="0">
                  <c:v>0.25</c:v>
                </c:pt>
                <c:pt idx="1">
                  <c:v>0.16</c:v>
                </c:pt>
                <c:pt idx="2">
                  <c:v>0.14000000000000001</c:v>
                </c:pt>
                <c:pt idx="3">
                  <c:v>0.15000000000000002</c:v>
                </c:pt>
                <c:pt idx="4">
                  <c:v>0.11</c:v>
                </c:pt>
                <c:pt idx="5">
                  <c:v>0.18000000000000002</c:v>
                </c:pt>
              </c:numCache>
            </c:numRef>
          </c:val>
        </c:ser>
        <c:ser>
          <c:idx val="1"/>
          <c:order val="1"/>
          <c:tx>
            <c:strRef>
              <c:f>Sheet1!$C$1</c:f>
              <c:strCache>
                <c:ptCount val="1"/>
                <c:pt idx="0">
                  <c:v>HDI</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t"/>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2008</c:v>
                </c:pt>
                <c:pt idx="1">
                  <c:v>2009</c:v>
                </c:pt>
                <c:pt idx="2">
                  <c:v>2010</c:v>
                </c:pt>
                <c:pt idx="3">
                  <c:v>2011</c:v>
                </c:pt>
                <c:pt idx="4">
                  <c:v>2012</c:v>
                </c:pt>
                <c:pt idx="5">
                  <c:v>2013</c:v>
                </c:pt>
              </c:strCache>
            </c:strRef>
          </c:cat>
          <c:val>
            <c:numRef>
              <c:f>Sheet1!$C$2:$C$7</c:f>
              <c:numCache>
                <c:formatCode>0%</c:formatCode>
                <c:ptCount val="6"/>
                <c:pt idx="0">
                  <c:v>0.64000000000000012</c:v>
                </c:pt>
                <c:pt idx="1">
                  <c:v>0.65000000000000013</c:v>
                </c:pt>
                <c:pt idx="2">
                  <c:v>0.65000000000000013</c:v>
                </c:pt>
                <c:pt idx="3">
                  <c:v>0.66000000000000014</c:v>
                </c:pt>
                <c:pt idx="4">
                  <c:v>0.66000000000000014</c:v>
                </c:pt>
                <c:pt idx="5">
                  <c:v>0.64000000000000012</c:v>
                </c:pt>
              </c:numCache>
            </c:numRef>
          </c:val>
        </c:ser>
        <c:dLbls>
          <c:showVal val="1"/>
        </c:dLbls>
        <c:marker val="1"/>
        <c:axId val="88976768"/>
        <c:axId val="88994944"/>
      </c:lineChart>
      <c:catAx>
        <c:axId val="88976768"/>
        <c:scaling>
          <c:orientation val="minMax"/>
        </c:scaling>
        <c:axPos val="b"/>
        <c:numFmt formatCode="General" sourceLinked="1"/>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8994944"/>
        <c:crosses val="autoZero"/>
        <c:auto val="1"/>
        <c:lblAlgn val="ctr"/>
        <c:lblOffset val="100"/>
      </c:catAx>
      <c:valAx>
        <c:axId val="88994944"/>
        <c:scaling>
          <c:orientation val="minMax"/>
        </c:scaling>
        <c:axPos val="l"/>
        <c:majorGridlines>
          <c:spPr>
            <a:ln w="9525" cap="flat" cmpd="sng" algn="ctr">
              <a:noFill/>
              <a:round/>
            </a:ln>
            <a:effectLst/>
          </c:spPr>
        </c:majorGridlines>
        <c:numFmt formatCode="0%" sourceLinked="1"/>
        <c:majorTickMark val="none"/>
        <c:tickLblPos val="nextTo"/>
        <c:spPr>
          <a:noFill/>
          <a:ln>
            <a:solidFill>
              <a:schemeClr val="bg2"/>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8976768"/>
        <c:crosses val="autoZero"/>
        <c:crossBetween val="between"/>
      </c:valAx>
      <c:spPr>
        <a:noFill/>
        <a:ln>
          <a:noFill/>
        </a:ln>
        <a:effectLst/>
      </c:spPr>
    </c:plotArea>
    <c:legend>
      <c:legendPos val="b"/>
      <c:layout>
        <c:manualLayout>
          <c:xMode val="edge"/>
          <c:yMode val="edge"/>
          <c:x val="0.262445764023017"/>
          <c:y val="0.94406495629721598"/>
          <c:w val="0.34503076660294707"/>
          <c:h val="5.5935043702784487E-2"/>
        </c:manualLayout>
      </c:layout>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zero"/>
  </c:chart>
  <c:spPr>
    <a:noFill/>
    <a:ln>
      <a:noFill/>
    </a:ln>
    <a:effectLst/>
  </c:spPr>
  <c:txPr>
    <a:bodyPr/>
    <a:lstStyle/>
    <a:p>
      <a:pPr>
        <a:defRPr sz="1400">
          <a:solidFill>
            <a:schemeClr val="tx1"/>
          </a:solidFill>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1.97156598225901E-2"/>
          <c:y val="2.4786315611768205E-2"/>
          <c:w val="0.96663503722330923"/>
          <c:h val="0.82782449336868524"/>
        </c:manualLayout>
      </c:layout>
      <c:lineChart>
        <c:grouping val="stacked"/>
        <c:ser>
          <c:idx val="0"/>
          <c:order val="0"/>
          <c:tx>
            <c:strRef>
              <c:f>Sheet1!$B$1</c:f>
              <c:strCache>
                <c:ptCount val="1"/>
                <c:pt idx="0">
                  <c:v>GDP per capita, PPP*</c:v>
                </c:pt>
              </c:strCache>
            </c:strRef>
          </c:tx>
          <c:spPr>
            <a:ln w="28575" cap="rnd">
              <a:solidFill>
                <a:schemeClr val="accent4"/>
              </a:solidFill>
              <a:round/>
            </a:ln>
            <a:effectLst/>
          </c:spPr>
          <c:marker>
            <c:symbol val="square"/>
            <c:size val="7"/>
            <c:spPr>
              <a:solidFill>
                <a:schemeClr val="tx1"/>
              </a:solidFill>
              <a:ln w="9525">
                <a:solidFill>
                  <a:schemeClr val="accent4"/>
                </a:solidFill>
              </a:ln>
              <a:effectLst/>
            </c:spPr>
          </c:marker>
          <c:dLbls>
            <c:dLbl>
              <c:idx val="0"/>
              <c:layout>
                <c:manualLayout>
                  <c:x val="-6.0879380729576597E-2"/>
                  <c:y val="-4.385642437263701E-2"/>
                </c:manualLayout>
              </c:layout>
              <c:dLblPos val="r"/>
              <c:showVal val="1"/>
              <c:extLst>
                <c:ext xmlns:c15="http://schemas.microsoft.com/office/drawing/2012/chart" uri="{CE6537A1-D6FC-4f65-9D91-7224C49458BB}">
                  <c15:layout/>
                </c:ext>
              </c:extLst>
            </c:dLbl>
            <c:dLbl>
              <c:idx val="1"/>
              <c:layout>
                <c:manualLayout>
                  <c:x val="-4.6409381364446708E-2"/>
                  <c:y val="4.2604099946359004E-2"/>
                </c:manualLayout>
              </c:layout>
              <c:dLblPos val="r"/>
              <c:showVal val="1"/>
              <c:extLst>
                <c:ext xmlns:c15="http://schemas.microsoft.com/office/drawing/2012/chart" uri="{CE6537A1-D6FC-4f65-9D91-7224C49458BB}">
                  <c15:layout/>
                </c:ext>
              </c:extLst>
            </c:dLbl>
            <c:dLbl>
              <c:idx val="2"/>
              <c:layout>
                <c:manualLayout>
                  <c:x val="-4.9596958266865103E-2"/>
                  <c:y val="-4.142602702946311E-2"/>
                </c:manualLayout>
              </c:layout>
              <c:dLblPos val="r"/>
              <c:showVal val="1"/>
              <c:extLst>
                <c:ext xmlns:c15="http://schemas.microsoft.com/office/drawing/2012/chart" uri="{CE6537A1-D6FC-4f65-9D91-7224C49458BB}">
                  <c15:layout/>
                </c:ext>
              </c:extLst>
            </c:dLbl>
            <c:dLbl>
              <c:idx val="3"/>
              <c:layout>
                <c:manualLayout>
                  <c:x val="-5.3096427696862708E-2"/>
                  <c:y val="4.3637879981620803E-2"/>
                </c:manualLayout>
              </c:layout>
              <c:dLblPos val="r"/>
              <c:showVal val="1"/>
              <c:extLst>
                <c:ext xmlns:c15="http://schemas.microsoft.com/office/drawing/2012/chart" uri="{CE6537A1-D6FC-4f65-9D91-7224C49458BB}">
                  <c15:layout/>
                </c:ext>
              </c:extLst>
            </c:dLbl>
            <c:dLbl>
              <c:idx val="4"/>
              <c:layout>
                <c:manualLayout>
                  <c:x val="-5.8083810913517712E-2"/>
                  <c:y val="-5.0136800751241606E-2"/>
                </c:manualLayout>
              </c:layout>
              <c:dLblPos val="r"/>
              <c:showVal val="1"/>
              <c:extLst>
                <c:ext xmlns:c15="http://schemas.microsoft.com/office/drawing/2012/chart" uri="{CE6537A1-D6FC-4f65-9D91-7224C49458BB}">
                  <c15:layout/>
                </c:ext>
              </c:extLst>
            </c:dLbl>
            <c:dLbl>
              <c:idx val="5"/>
              <c:layout>
                <c:manualLayout>
                  <c:x val="-4.6625413547321609E-2"/>
                  <c:y val="-4.5227780857769503E-2"/>
                </c:manualLayout>
              </c:layout>
              <c:dLblPos val="r"/>
              <c:showVal val="1"/>
              <c:extLst>
                <c:ext xmlns:c15="http://schemas.microsoft.com/office/drawing/2012/chart" uri="{CE6537A1-D6FC-4f65-9D91-7224C49458BB}">
                  <c15:layout/>
                </c:ext>
              </c:extLst>
            </c:dLbl>
            <c:dLbl>
              <c:idx val="6"/>
              <c:layout>
                <c:manualLayout>
                  <c:x val="-4.8345105302777587E-2"/>
                  <c:y val="-4.6286821715810798E-2"/>
                </c:manualLayout>
              </c:layout>
              <c:dLblPos val="r"/>
              <c:showVal val="1"/>
              <c:extLst>
                <c:ext xmlns:c15="http://schemas.microsoft.com/office/drawing/2012/chart" uri="{CE6537A1-D6FC-4f65-9D91-7224C49458BB}">
                  <c15:layout/>
                </c:ext>
              </c:extLst>
            </c:dLbl>
            <c:dLbl>
              <c:idx val="7"/>
              <c:layout>
                <c:manualLayout>
                  <c:x val="-5.1112710603035905E-2"/>
                  <c:y val="-4.142602702946311E-2"/>
                </c:manualLayout>
              </c:layout>
              <c:dLblPos val="r"/>
              <c:showVal val="1"/>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b"/>
            <c:showVal val="1"/>
            <c:extLst>
              <c:ext xmlns:c15="http://schemas.microsoft.com/office/drawing/2012/chart" uri="{CE6537A1-D6FC-4f65-9D91-7224C49458BB}">
                <c15:showLeaderLines val="0"/>
              </c:ext>
            </c:extLst>
          </c:dLbls>
          <c:cat>
            <c:strRef>
              <c:f>Sheet1!$A$2:$A$9</c:f>
              <c:strCache>
                <c:ptCount val="8"/>
                <c:pt idx="0">
                  <c:v>2006</c:v>
                </c:pt>
                <c:pt idx="1">
                  <c:v>2007</c:v>
                </c:pt>
                <c:pt idx="2">
                  <c:v>2008</c:v>
                </c:pt>
                <c:pt idx="3">
                  <c:v>2009</c:v>
                </c:pt>
                <c:pt idx="4">
                  <c:v>2010</c:v>
                </c:pt>
                <c:pt idx="5">
                  <c:v>2011</c:v>
                </c:pt>
                <c:pt idx="6">
                  <c:v>2012</c:v>
                </c:pt>
                <c:pt idx="7">
                  <c:v>2013</c:v>
                </c:pt>
              </c:strCache>
            </c:strRef>
          </c:cat>
          <c:val>
            <c:numRef>
              <c:f>Sheet1!$B$2:$B$9</c:f>
              <c:numCache>
                <c:formatCode>"$"#,##0</c:formatCode>
                <c:ptCount val="8"/>
                <c:pt idx="0">
                  <c:v>7537</c:v>
                </c:pt>
                <c:pt idx="1">
                  <c:v>8423</c:v>
                </c:pt>
                <c:pt idx="2">
                  <c:v>8824</c:v>
                </c:pt>
                <c:pt idx="3">
                  <c:v>7575</c:v>
                </c:pt>
                <c:pt idx="4">
                  <c:v>7719</c:v>
                </c:pt>
                <c:pt idx="5">
                  <c:v>8335</c:v>
                </c:pt>
                <c:pt idx="6">
                  <c:v>8520</c:v>
                </c:pt>
                <c:pt idx="7">
                  <c:v>9143</c:v>
                </c:pt>
              </c:numCache>
            </c:numRef>
          </c:val>
        </c:ser>
        <c:dLbls>
          <c:showVal val="1"/>
        </c:dLbls>
        <c:marker val="1"/>
        <c:axId val="89000960"/>
        <c:axId val="89322624"/>
      </c:lineChart>
      <c:catAx>
        <c:axId val="89000960"/>
        <c:scaling>
          <c:orientation val="minMax"/>
        </c:scaling>
        <c:axPos val="b"/>
        <c:numFmt formatCode="General" sourceLinked="1"/>
        <c:majorTickMark val="in"/>
        <c:tickLblPos val="nextTo"/>
        <c:spPr>
          <a:noFill/>
          <a:ln w="9525" cap="flat" cmpd="sng" algn="ctr">
            <a:solidFill>
              <a:schemeClr val="bg2"/>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9322624"/>
        <c:crosses val="autoZero"/>
        <c:auto val="1"/>
        <c:lblAlgn val="ctr"/>
        <c:lblOffset val="100"/>
      </c:catAx>
      <c:valAx>
        <c:axId val="89322624"/>
        <c:scaling>
          <c:orientation val="minMax"/>
          <c:max val="12000"/>
          <c:min val="0"/>
        </c:scaling>
        <c:axPos val="l"/>
        <c:majorGridlines>
          <c:spPr>
            <a:ln w="9525" cap="flat" cmpd="sng" algn="ctr">
              <a:noFill/>
              <a:round/>
            </a:ln>
            <a:effectLst/>
          </c:spPr>
        </c:majorGridlines>
        <c:numFmt formatCode="&quot;$&quot;#,##0" sourceLinked="1"/>
        <c:tickLblPos val="high"/>
        <c:spPr>
          <a:noFill/>
          <a:ln>
            <a:solidFill>
              <a:schemeClr val="bg2"/>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9000960"/>
        <c:crosses val="autoZero"/>
        <c:crossBetween val="between"/>
      </c:valAx>
      <c:spPr>
        <a:noFill/>
        <a:ln>
          <a:noFill/>
        </a:ln>
        <a:effectLst/>
      </c:spPr>
    </c:plotArea>
    <c:legend>
      <c:legendPos val="b"/>
      <c:layout>
        <c:manualLayout>
          <c:xMode val="edge"/>
          <c:yMode val="edge"/>
          <c:x val="0.44434733843311991"/>
          <c:y val="0.92434651495373699"/>
          <c:w val="0.43024956944722997"/>
          <c:h val="4.824392857247408E-2"/>
        </c:manualLayout>
      </c:layout>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zero"/>
  </c:chart>
  <c:spPr>
    <a:noFill/>
    <a:ln>
      <a:noFill/>
    </a:ln>
    <a:effectLst/>
  </c:spPr>
  <c:txPr>
    <a:bodyPr/>
    <a:lstStyle/>
    <a:p>
      <a:pPr>
        <a:defRPr sz="1400">
          <a:solidFill>
            <a:schemeClr val="tx1"/>
          </a:solidFill>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6.9463540310259794E-2"/>
          <c:y val="2.4786348547295403E-2"/>
          <c:w val="0.96663503722330923"/>
          <c:h val="0.85508944054163005"/>
        </c:manualLayout>
      </c:layout>
      <c:lineChart>
        <c:grouping val="stacked"/>
        <c:ser>
          <c:idx val="0"/>
          <c:order val="0"/>
          <c:tx>
            <c:strRef>
              <c:f>Sheet1!$B$1</c:f>
              <c:strCache>
                <c:ptCount val="1"/>
                <c:pt idx="0">
                  <c:v>Thriving</c:v>
                </c:pt>
              </c:strCache>
            </c:strRef>
          </c:tx>
          <c:spPr>
            <a:ln w="28575" cap="rnd">
              <a:solidFill>
                <a:schemeClr val="accent1"/>
              </a:solidFill>
              <a:round/>
            </a:ln>
            <a:effectLst/>
          </c:spPr>
          <c:marker>
            <c:symbol val="square"/>
            <c:size val="7"/>
            <c:spPr>
              <a:solidFill>
                <a:schemeClr val="accent1"/>
              </a:solidFill>
              <a:ln w="9525">
                <a:solidFill>
                  <a:schemeClr val="accent1"/>
                </a:solidFill>
              </a:ln>
              <a:effectLst/>
            </c:spPr>
          </c:marker>
          <c:dLbls>
            <c:dLbl>
              <c:idx val="0"/>
              <c:layout>
                <c:manualLayout>
                  <c:x val="-3.7146218333226205E-2"/>
                  <c:y val="3.4921137104207405E-2"/>
                </c:manualLayout>
              </c:layout>
              <c:dLblPos val="r"/>
              <c:showVal val="1"/>
              <c:extLst>
                <c:ext xmlns:c15="http://schemas.microsoft.com/office/drawing/2012/chart" uri="{CE6537A1-D6FC-4f65-9D91-7224C49458BB}">
                  <c15:layout/>
                </c:ext>
              </c:extLst>
            </c:dLbl>
            <c:dLbl>
              <c:idx val="2"/>
              <c:layout>
                <c:manualLayout>
                  <c:x val="-4.0891351084053597E-2"/>
                  <c:y val="3.4921137104207405E-2"/>
                </c:manualLayout>
              </c:layout>
              <c:dLblPos val="r"/>
              <c:showVal val="1"/>
              <c:extLst>
                <c:ext xmlns:c15="http://schemas.microsoft.com/office/drawing/2012/chart" uri="{CE6537A1-D6FC-4f65-9D91-7224C49458BB}">
                  <c15:layout/>
                </c:ext>
              </c:extLst>
            </c:dLbl>
            <c:dLbl>
              <c:idx val="3"/>
              <c:layout>
                <c:manualLayout>
                  <c:x val="-3.5384492915141001E-2"/>
                  <c:y val="-5.2101744529794602E-2"/>
                </c:manualLayout>
              </c:layout>
              <c:dLblPos val="r"/>
              <c:showVal val="1"/>
              <c:extLst>
                <c:ext xmlns:c15="http://schemas.microsoft.com/office/drawing/2012/chart" uri="{CE6537A1-D6FC-4f65-9D91-7224C49458BB}">
                  <c15:layout/>
                </c:ext>
              </c:extLst>
            </c:dLbl>
            <c:dLbl>
              <c:idx val="4"/>
              <c:layout>
                <c:manualLayout>
                  <c:x val="-3.8820035405844007E-2"/>
                  <c:y val="3.2434769057521504E-2"/>
                </c:manualLayout>
              </c:layout>
              <c:dLblPos val="r"/>
              <c:showVal val="1"/>
              <c:extLst>
                <c:ext xmlns:c15="http://schemas.microsoft.com/office/drawing/2012/chart" uri="{CE6537A1-D6FC-4f65-9D91-7224C49458BB}">
                  <c15:layout/>
                </c:ext>
              </c:extLst>
            </c:dLbl>
            <c:dLbl>
              <c:idx val="5"/>
              <c:layout>
                <c:manualLayout>
                  <c:x val="-3.0363041697287398E-2"/>
                  <c:y val="4.4866609290950411E-2"/>
                </c:manualLayout>
              </c:layout>
              <c:dLblPos val="r"/>
              <c:showVal val="1"/>
              <c:extLst>
                <c:ext xmlns:c15="http://schemas.microsoft.com/office/drawing/2012/chart" uri="{CE6537A1-D6FC-4f65-9D91-7224C49458BB}">
                  <c15:layout/>
                </c:ext>
              </c:extLst>
            </c:dLbl>
            <c:dLbl>
              <c:idx val="6"/>
              <c:layout>
                <c:manualLayout>
                  <c:x val="-4.0845354063711495E-2"/>
                  <c:y val="4.4727004105355503E-2"/>
                </c:manualLayout>
              </c:layout>
              <c:dLblPos val="r"/>
              <c:showVal val="1"/>
              <c:extLst>
                <c:ext xmlns:c15="http://schemas.microsoft.com/office/drawing/2012/chart" uri="{CE6537A1-D6FC-4f65-9D91-7224C49458BB}">
                  <c15:layout/>
                </c:ext>
              </c:extLst>
            </c:dLbl>
            <c:dLbl>
              <c:idx val="7"/>
              <c:layout>
                <c:manualLayout>
                  <c:x val="-3.1806873668195304E-2"/>
                  <c:y val="3.7291109421825015E-2"/>
                </c:manualLayout>
              </c:layout>
              <c:dLblPos val="r"/>
              <c:showVal val="1"/>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t"/>
            <c:showVal val="1"/>
            <c:extLst>
              <c:ext xmlns:c15="http://schemas.microsoft.com/office/drawing/2012/chart" uri="{CE6537A1-D6FC-4f65-9D91-7224C49458BB}">
                <c15:layout/>
                <c15:showLeaderLines val="0"/>
              </c:ext>
            </c:extLst>
          </c:dLbls>
          <c:cat>
            <c:strRef>
              <c:f>Sheet1!$A$2:$A$9</c:f>
              <c:strCache>
                <c:ptCount val="8"/>
                <c:pt idx="0">
                  <c:v>2006</c:v>
                </c:pt>
                <c:pt idx="1">
                  <c:v>2007</c:v>
                </c:pt>
                <c:pt idx="2">
                  <c:v>2008</c:v>
                </c:pt>
                <c:pt idx="3">
                  <c:v>2009</c:v>
                </c:pt>
                <c:pt idx="4">
                  <c:v>2010</c:v>
                </c:pt>
                <c:pt idx="5">
                  <c:v>2011</c:v>
                </c:pt>
                <c:pt idx="6">
                  <c:v>2012</c:v>
                </c:pt>
                <c:pt idx="7">
                  <c:v>2013</c:v>
                </c:pt>
              </c:strCache>
            </c:strRef>
          </c:cat>
          <c:val>
            <c:numRef>
              <c:f>Sheet1!$B$2:$B$9</c:f>
              <c:numCache>
                <c:formatCode>0%</c:formatCode>
                <c:ptCount val="8"/>
                <c:pt idx="0">
                  <c:v>0.16</c:v>
                </c:pt>
                <c:pt idx="1">
                  <c:v>0.22</c:v>
                </c:pt>
                <c:pt idx="2">
                  <c:v>0.2</c:v>
                </c:pt>
                <c:pt idx="3">
                  <c:v>0.21000000000000002</c:v>
                </c:pt>
                <c:pt idx="4">
                  <c:v>0.16</c:v>
                </c:pt>
                <c:pt idx="5">
                  <c:v>0.21000000000000002</c:v>
                </c:pt>
                <c:pt idx="6">
                  <c:v>0.18000000000000002</c:v>
                </c:pt>
                <c:pt idx="7">
                  <c:v>0.11</c:v>
                </c:pt>
              </c:numCache>
            </c:numRef>
          </c:val>
        </c:ser>
        <c:dLbls>
          <c:showVal val="1"/>
        </c:dLbls>
        <c:marker val="1"/>
        <c:axId val="89259392"/>
        <c:axId val="89605248"/>
      </c:lineChart>
      <c:catAx>
        <c:axId val="89259392"/>
        <c:scaling>
          <c:orientation val="minMax"/>
        </c:scaling>
        <c:delete val="1"/>
        <c:axPos val="b"/>
        <c:numFmt formatCode="General" sourceLinked="1"/>
        <c:tickLblPos val="none"/>
        <c:crossAx val="89605248"/>
        <c:crosses val="autoZero"/>
        <c:auto val="1"/>
        <c:lblAlgn val="ctr"/>
        <c:lblOffset val="100"/>
      </c:catAx>
      <c:valAx>
        <c:axId val="89605248"/>
        <c:scaling>
          <c:orientation val="minMax"/>
          <c:max val="0.30000000000000004"/>
          <c:min val="0"/>
        </c:scaling>
        <c:axPos val="l"/>
        <c:majorGridlines>
          <c:spPr>
            <a:ln w="9525" cap="flat" cmpd="sng" algn="ctr">
              <a:noFill/>
              <a:round/>
            </a:ln>
            <a:effectLst/>
          </c:spPr>
        </c:majorGridlines>
        <c:numFmt formatCode="0%" sourceLinked="1"/>
        <c:majorTickMark val="none"/>
        <c:tickLblPos val="nextTo"/>
        <c:spPr>
          <a:noFill/>
          <a:ln>
            <a:solidFill>
              <a:schemeClr val="bg2"/>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9259392"/>
        <c:crosses val="autoZero"/>
        <c:crossBetween val="between"/>
        <c:majorUnit val="0.05"/>
      </c:valAx>
      <c:spPr>
        <a:noFill/>
        <a:ln>
          <a:noFill/>
        </a:ln>
        <a:effectLst/>
      </c:spPr>
    </c:plotArea>
    <c:legend>
      <c:legendPos val="b"/>
      <c:layout>
        <c:manualLayout>
          <c:xMode val="edge"/>
          <c:yMode val="edge"/>
          <c:x val="0.262445764023017"/>
          <c:y val="0.94679880830517327"/>
          <c:w val="0.21500522968987701"/>
          <c:h val="4.824392857247408E-2"/>
        </c:manualLayout>
      </c:layout>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zero"/>
  </c:chart>
  <c:spPr>
    <a:noFill/>
    <a:ln>
      <a:noFill/>
    </a:ln>
    <a:effectLst/>
  </c:spPr>
  <c:txPr>
    <a:bodyPr/>
    <a:lstStyle/>
    <a:p>
      <a:pPr>
        <a:defRPr sz="1400">
          <a:solidFill>
            <a:schemeClr val="tx1"/>
          </a:solidFill>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6.9463540310259794E-2"/>
          <c:y val="2.4786348547295403E-2"/>
          <c:w val="0.96663503722330923"/>
          <c:h val="0.85508944054163005"/>
        </c:manualLayout>
      </c:layout>
      <c:lineChart>
        <c:grouping val="stacked"/>
        <c:ser>
          <c:idx val="0"/>
          <c:order val="0"/>
          <c:tx>
            <c:strRef>
              <c:f>Sheet1!$B$1</c:f>
              <c:strCache>
                <c:ptCount val="1"/>
                <c:pt idx="0">
                  <c:v>Thriving</c:v>
                </c:pt>
              </c:strCache>
            </c:strRef>
          </c:tx>
          <c:spPr>
            <a:ln w="28575" cap="rnd">
              <a:solidFill>
                <a:schemeClr val="accent1"/>
              </a:solidFill>
              <a:round/>
            </a:ln>
            <a:effectLst/>
          </c:spPr>
          <c:marker>
            <c:symbol val="square"/>
            <c:size val="7"/>
            <c:spPr>
              <a:solidFill>
                <a:schemeClr val="accent1"/>
              </a:solidFill>
              <a:ln w="9525">
                <a:solidFill>
                  <a:schemeClr val="accent1"/>
                </a:solidFill>
              </a:ln>
              <a:effectLst/>
            </c:spPr>
          </c:marker>
          <c:dLbls>
            <c:dLbl>
              <c:idx val="0"/>
              <c:layout>
                <c:manualLayout>
                  <c:x val="-3.8820035405844007E-2"/>
                  <c:y val="-3.9669904296365702E-2"/>
                </c:manualLayout>
              </c:layout>
              <c:dLblPos val="r"/>
              <c:showVal val="1"/>
              <c:extLst>
                <c:ext xmlns:c15="http://schemas.microsoft.com/office/drawing/2012/chart" uri="{CE6537A1-D6FC-4f65-9D91-7224C49458BB}">
                  <c15:layout/>
                </c:ext>
              </c:extLst>
            </c:dLbl>
            <c:dLbl>
              <c:idx val="2"/>
              <c:layout>
                <c:manualLayout>
                  <c:x val="-3.9217534011435698E-2"/>
                  <c:y val="-3.4697168202994205E-2"/>
                </c:manualLayout>
              </c:layout>
              <c:dLblPos val="r"/>
              <c:showVal val="1"/>
              <c:extLst>
                <c:ext xmlns:c15="http://schemas.microsoft.com/office/drawing/2012/chart" uri="{CE6537A1-D6FC-4f65-9D91-7224C49458BB}">
                  <c15:layout/>
                </c:ext>
              </c:extLst>
            </c:dLbl>
            <c:dLbl>
              <c:idx val="4"/>
              <c:layout>
                <c:manualLayout>
                  <c:x val="-3.8820035405844007E-2"/>
                  <c:y val="-3.7183536249679905E-2"/>
                </c:manualLayout>
              </c:layout>
              <c:dLblPos val="r"/>
              <c:showVal val="1"/>
              <c:extLst>
                <c:ext xmlns:c15="http://schemas.microsoft.com/office/drawing/2012/chart" uri="{CE6537A1-D6FC-4f65-9D91-7224C49458BB}">
                  <c15:layout/>
                </c:ext>
              </c:extLst>
            </c:dLbl>
            <c:dLbl>
              <c:idx val="5"/>
              <c:layout>
                <c:manualLayout>
                  <c:x val="-3.7058309987758699E-2"/>
                  <c:y val="-3.7183536249679905E-2"/>
                </c:manualLayout>
              </c:layout>
              <c:dLblPos val="r"/>
              <c:showVal val="1"/>
              <c:extLst>
                <c:ext xmlns:c15="http://schemas.microsoft.com/office/drawing/2012/chart" uri="{CE6537A1-D6FC-4f65-9D91-7224C49458BB}">
                  <c15:layout/>
                </c:ext>
              </c:extLst>
            </c:dLbl>
            <c:dLbl>
              <c:idx val="6"/>
              <c:layout>
                <c:manualLayout>
                  <c:x val="-4.5866805281565094E-2"/>
                  <c:y val="-3.98094933056009E-2"/>
                </c:manualLayout>
              </c:layout>
              <c:dLblPos val="r"/>
              <c:showVal val="1"/>
              <c:extLst>
                <c:ext xmlns:c15="http://schemas.microsoft.com/office/drawing/2012/chart" uri="{CE6537A1-D6FC-4f65-9D91-7224C49458BB}">
                  <c15:layout/>
                </c:ext>
              </c:extLst>
            </c:dLbl>
            <c:dLbl>
              <c:idx val="7"/>
              <c:layout>
                <c:manualLayout>
                  <c:x val="-3.5154507813430803E-2"/>
                  <c:y val="-3.730002357155221E-2"/>
                </c:manualLayout>
              </c:layout>
              <c:dLblPos val="r"/>
              <c:showVal val="1"/>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t"/>
            <c:showVal val="1"/>
            <c:extLst>
              <c:ext xmlns:c15="http://schemas.microsoft.com/office/drawing/2012/chart" uri="{CE6537A1-D6FC-4f65-9D91-7224C49458BB}">
                <c15:layout/>
                <c15:showLeaderLines val="0"/>
              </c:ext>
            </c:extLst>
          </c:dLbls>
          <c:cat>
            <c:strRef>
              <c:f>Sheet1!$A$2:$A$9</c:f>
              <c:strCache>
                <c:ptCount val="8"/>
                <c:pt idx="0">
                  <c:v>2006</c:v>
                </c:pt>
                <c:pt idx="1">
                  <c:v>2007</c:v>
                </c:pt>
                <c:pt idx="2">
                  <c:v>2008</c:v>
                </c:pt>
                <c:pt idx="3">
                  <c:v>2009</c:v>
                </c:pt>
                <c:pt idx="4">
                  <c:v>2010</c:v>
                </c:pt>
                <c:pt idx="5">
                  <c:v>2011</c:v>
                </c:pt>
                <c:pt idx="6">
                  <c:v>2012</c:v>
                </c:pt>
                <c:pt idx="7">
                  <c:v>2013</c:v>
                </c:pt>
              </c:strCache>
            </c:strRef>
          </c:cat>
          <c:val>
            <c:numRef>
              <c:f>Sheet1!$B$2:$B$9</c:f>
              <c:numCache>
                <c:formatCode>0%</c:formatCode>
                <c:ptCount val="8"/>
                <c:pt idx="0">
                  <c:v>0.41000000000000003</c:v>
                </c:pt>
                <c:pt idx="1">
                  <c:v>0.43000000000000005</c:v>
                </c:pt>
                <c:pt idx="2">
                  <c:v>0.44</c:v>
                </c:pt>
                <c:pt idx="3">
                  <c:v>0.46</c:v>
                </c:pt>
                <c:pt idx="4">
                  <c:v>0.48000000000000004</c:v>
                </c:pt>
                <c:pt idx="5">
                  <c:v>0.47000000000000003</c:v>
                </c:pt>
                <c:pt idx="6">
                  <c:v>0.49000000000000005</c:v>
                </c:pt>
                <c:pt idx="7">
                  <c:v>0.56999999999999995</c:v>
                </c:pt>
              </c:numCache>
            </c:numRef>
          </c:val>
        </c:ser>
        <c:dLbls>
          <c:showVal val="1"/>
        </c:dLbls>
        <c:marker val="1"/>
        <c:axId val="89741184"/>
        <c:axId val="89742720"/>
      </c:lineChart>
      <c:catAx>
        <c:axId val="89741184"/>
        <c:scaling>
          <c:orientation val="minMax"/>
        </c:scaling>
        <c:delete val="1"/>
        <c:axPos val="b"/>
        <c:numFmt formatCode="General" sourceLinked="1"/>
        <c:tickLblPos val="none"/>
        <c:crossAx val="89742720"/>
        <c:crosses val="autoZero"/>
        <c:auto val="1"/>
        <c:lblAlgn val="ctr"/>
        <c:lblOffset val="100"/>
      </c:catAx>
      <c:valAx>
        <c:axId val="89742720"/>
        <c:scaling>
          <c:orientation val="minMax"/>
          <c:max val="0.60000000000000009"/>
        </c:scaling>
        <c:axPos val="l"/>
        <c:majorGridlines>
          <c:spPr>
            <a:ln w="9525" cap="flat" cmpd="sng" algn="ctr">
              <a:noFill/>
              <a:round/>
            </a:ln>
            <a:effectLst/>
          </c:spPr>
        </c:majorGridlines>
        <c:numFmt formatCode="0%" sourceLinked="1"/>
        <c:majorTickMark val="none"/>
        <c:tickLblPos val="nextTo"/>
        <c:spPr>
          <a:noFill/>
          <a:ln>
            <a:solidFill>
              <a:schemeClr val="bg2"/>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9741184"/>
        <c:crosses val="autoZero"/>
        <c:crossBetween val="between"/>
      </c:valAx>
      <c:spPr>
        <a:noFill/>
        <a:ln>
          <a:noFill/>
        </a:ln>
        <a:effectLst/>
      </c:spPr>
    </c:plotArea>
    <c:legend>
      <c:legendPos val="b"/>
      <c:layout>
        <c:manualLayout>
          <c:xMode val="edge"/>
          <c:yMode val="edge"/>
          <c:x val="0.262445764023017"/>
          <c:y val="0.94679880830517327"/>
          <c:w val="0.21500522968987701"/>
          <c:h val="4.824392857247408E-2"/>
        </c:manualLayout>
      </c:layout>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zero"/>
  </c:chart>
  <c:spPr>
    <a:noFill/>
    <a:ln>
      <a:noFill/>
    </a:ln>
    <a:effectLst/>
  </c:spPr>
  <c:txPr>
    <a:bodyPr/>
    <a:lstStyle/>
    <a:p>
      <a:pPr>
        <a:defRPr sz="1400">
          <a:solidFill>
            <a:schemeClr val="tx1"/>
          </a:solidFill>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1.97156598225901E-2"/>
          <c:y val="2.4786315611768205E-2"/>
          <c:w val="0.96663503722330923"/>
          <c:h val="0.82782449336868524"/>
        </c:manualLayout>
      </c:layout>
      <c:lineChart>
        <c:grouping val="stacked"/>
        <c:ser>
          <c:idx val="0"/>
          <c:order val="0"/>
          <c:tx>
            <c:strRef>
              <c:f>Sheet1!$B$1</c:f>
              <c:strCache>
                <c:ptCount val="1"/>
                <c:pt idx="0">
                  <c:v>GDP per capita, PPP*</c:v>
                </c:pt>
              </c:strCache>
            </c:strRef>
          </c:tx>
          <c:spPr>
            <a:ln w="28575" cap="rnd">
              <a:solidFill>
                <a:schemeClr val="accent4"/>
              </a:solidFill>
              <a:round/>
            </a:ln>
            <a:effectLst/>
          </c:spPr>
          <c:marker>
            <c:symbol val="square"/>
            <c:size val="7"/>
            <c:spPr>
              <a:solidFill>
                <a:schemeClr val="tx1"/>
              </a:solidFill>
              <a:ln w="9525">
                <a:solidFill>
                  <a:schemeClr val="accent4"/>
                </a:solidFill>
              </a:ln>
              <a:effectLst/>
            </c:spPr>
          </c:marker>
          <c:dLbls>
            <c:dLbl>
              <c:idx val="0"/>
              <c:layout>
                <c:manualLayout>
                  <c:x val="-4.4881662230973805E-2"/>
                  <c:y val="3.1485893265751699E-2"/>
                </c:manualLayout>
              </c:layout>
              <c:dLblPos val="r"/>
              <c:showVal val="1"/>
              <c:extLst>
                <c:ext xmlns:c15="http://schemas.microsoft.com/office/drawing/2012/chart" uri="{CE6537A1-D6FC-4f65-9D91-7224C49458BB}">
                  <c15:layout/>
                </c:ext>
              </c:extLst>
            </c:dLbl>
            <c:dLbl>
              <c:idx val="1"/>
              <c:layout>
                <c:manualLayout>
                  <c:x val="-4.4809609514586408E-2"/>
                  <c:y val="3.288251057366371E-2"/>
                </c:manualLayout>
              </c:layout>
              <c:dLblPos val="r"/>
              <c:showVal val="1"/>
              <c:extLst>
                <c:ext xmlns:c15="http://schemas.microsoft.com/office/drawing/2012/chart" uri="{CE6537A1-D6FC-4f65-9D91-7224C49458BB}">
                  <c15:layout/>
                </c:ext>
              </c:extLst>
            </c:dLbl>
            <c:dLbl>
              <c:idx val="2"/>
              <c:layout>
                <c:manualLayout>
                  <c:x val="-4.79971864170049E-2"/>
                  <c:y val="3.6346687952099298E-2"/>
                </c:manualLayout>
              </c:layout>
              <c:dLblPos val="r"/>
              <c:showVal val="1"/>
              <c:extLst>
                <c:ext xmlns:c15="http://schemas.microsoft.com/office/drawing/2012/chart" uri="{CE6537A1-D6FC-4f65-9D91-7224C49458BB}">
                  <c15:layout/>
                </c:ext>
              </c:extLst>
            </c:dLbl>
            <c:dLbl>
              <c:idx val="3"/>
              <c:layout>
                <c:manualLayout>
                  <c:x val="-5.6295971396583197E-2"/>
                  <c:y val="3.1485893265751699E-2"/>
                </c:manualLayout>
              </c:layout>
              <c:dLblPos val="r"/>
              <c:showVal val="1"/>
              <c:extLst>
                <c:ext xmlns:c15="http://schemas.microsoft.com/office/drawing/2012/chart" uri="{CE6537A1-D6FC-4f65-9D91-7224C49458BB}">
                  <c15:layout/>
                </c:ext>
              </c:extLst>
            </c:dLbl>
            <c:dLbl>
              <c:idx val="4"/>
              <c:layout>
                <c:manualLayout>
                  <c:x val="-5.1684723514076499E-2"/>
                  <c:y val="4.2218298289363798E-2"/>
                </c:manualLayout>
              </c:layout>
              <c:dLblPos val="r"/>
              <c:showVal val="1"/>
              <c:extLst>
                <c:ext xmlns:c15="http://schemas.microsoft.com/office/drawing/2012/chart" uri="{CE6537A1-D6FC-4f65-9D91-7224C49458BB}">
                  <c15:layout/>
                </c:ext>
              </c:extLst>
            </c:dLbl>
            <c:dLbl>
              <c:idx val="5"/>
              <c:layout>
                <c:manualLayout>
                  <c:x val="-6.1023360196064087E-2"/>
                  <c:y val="3.9836126153314402E-2"/>
                </c:manualLayout>
              </c:layout>
              <c:dLblPos val="r"/>
              <c:showVal val="1"/>
              <c:extLst>
                <c:ext xmlns:c15="http://schemas.microsoft.com/office/drawing/2012/chart" uri="{CE6537A1-D6FC-4f65-9D91-7224C49458BB}">
                  <c15:layout/>
                </c:ext>
              </c:extLst>
            </c:dLbl>
            <c:dLbl>
              <c:idx val="6"/>
              <c:layout>
                <c:manualLayout>
                  <c:x val="-5.1544649002498201E-2"/>
                  <c:y val="4.8498674667968408E-2"/>
                </c:manualLayout>
              </c:layout>
              <c:dLblPos val="r"/>
              <c:showVal val="1"/>
              <c:extLst>
                <c:ext xmlns:c15="http://schemas.microsoft.com/office/drawing/2012/chart" uri="{CE6537A1-D6FC-4f65-9D91-7224C49458BB}">
                  <c15:layout/>
                </c:ext>
              </c:extLst>
            </c:dLbl>
            <c:dLbl>
              <c:idx val="7"/>
              <c:layout>
                <c:manualLayout>
                  <c:x val="-4.9512938753175612E-2"/>
                  <c:y val="4.6068277324794703E-2"/>
                </c:manualLayout>
              </c:layout>
              <c:dLblPos val="r"/>
              <c:showVal val="1"/>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b"/>
            <c:showVal val="1"/>
            <c:extLst>
              <c:ext xmlns:c15="http://schemas.microsoft.com/office/drawing/2012/chart" uri="{CE6537A1-D6FC-4f65-9D91-7224C49458BB}">
                <c15:showLeaderLines val="0"/>
              </c:ext>
            </c:extLst>
          </c:dLbls>
          <c:cat>
            <c:strRef>
              <c:f>Sheet1!$A$2:$A$9</c:f>
              <c:strCache>
                <c:ptCount val="8"/>
                <c:pt idx="0">
                  <c:v>2006</c:v>
                </c:pt>
                <c:pt idx="1">
                  <c:v>2007</c:v>
                </c:pt>
                <c:pt idx="2">
                  <c:v>2008</c:v>
                </c:pt>
                <c:pt idx="3">
                  <c:v>2009</c:v>
                </c:pt>
                <c:pt idx="4">
                  <c:v>2010</c:v>
                </c:pt>
                <c:pt idx="5">
                  <c:v>2011</c:v>
                </c:pt>
                <c:pt idx="6">
                  <c:v>2012</c:v>
                </c:pt>
                <c:pt idx="7">
                  <c:v>2013</c:v>
                </c:pt>
              </c:strCache>
            </c:strRef>
          </c:cat>
          <c:val>
            <c:numRef>
              <c:f>Sheet1!$B$2:$B$9</c:f>
              <c:numCache>
                <c:formatCode>"$"#,##0</c:formatCode>
                <c:ptCount val="8"/>
                <c:pt idx="0">
                  <c:v>9071</c:v>
                </c:pt>
                <c:pt idx="1">
                  <c:v>9837</c:v>
                </c:pt>
                <c:pt idx="2">
                  <c:v>10263</c:v>
                </c:pt>
                <c:pt idx="3">
                  <c:v>10389</c:v>
                </c:pt>
                <c:pt idx="4">
                  <c:v>10806</c:v>
                </c:pt>
                <c:pt idx="5">
                  <c:v>11619</c:v>
                </c:pt>
                <c:pt idx="6">
                  <c:v>12164</c:v>
                </c:pt>
                <c:pt idx="7">
                  <c:v>12806</c:v>
                </c:pt>
              </c:numCache>
            </c:numRef>
          </c:val>
        </c:ser>
        <c:dLbls>
          <c:showVal val="1"/>
        </c:dLbls>
        <c:marker val="1"/>
        <c:axId val="89775488"/>
        <c:axId val="89797760"/>
      </c:lineChart>
      <c:catAx>
        <c:axId val="89775488"/>
        <c:scaling>
          <c:orientation val="minMax"/>
        </c:scaling>
        <c:axPos val="b"/>
        <c:numFmt formatCode="General" sourceLinked="1"/>
        <c:majorTickMark val="in"/>
        <c:tickLblPos val="nextTo"/>
        <c:spPr>
          <a:noFill/>
          <a:ln w="9525" cap="flat" cmpd="sng" algn="ctr">
            <a:solidFill>
              <a:schemeClr val="bg2"/>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9797760"/>
        <c:crosses val="autoZero"/>
        <c:auto val="1"/>
        <c:lblAlgn val="ctr"/>
        <c:lblOffset val="100"/>
      </c:catAx>
      <c:valAx>
        <c:axId val="89797760"/>
        <c:scaling>
          <c:orientation val="minMax"/>
          <c:max val="16000"/>
          <c:min val="0"/>
        </c:scaling>
        <c:axPos val="l"/>
        <c:majorGridlines>
          <c:spPr>
            <a:ln w="9525" cap="flat" cmpd="sng" algn="ctr">
              <a:noFill/>
              <a:round/>
            </a:ln>
            <a:effectLst/>
          </c:spPr>
        </c:majorGridlines>
        <c:numFmt formatCode="&quot;$&quot;#,##0" sourceLinked="1"/>
        <c:tickLblPos val="high"/>
        <c:spPr>
          <a:noFill/>
          <a:ln>
            <a:solidFill>
              <a:schemeClr val="bg2"/>
            </a:solidFill>
          </a:ln>
          <a:effectLst/>
        </c:spPr>
        <c:txPr>
          <a:bodyPr rot="-60000000" spcFirstLastPara="1" vertOverflow="ellipsis" vert="horz" wrap="square" anchor="ctr" anchorCtr="1"/>
          <a:lstStyle/>
          <a:p>
            <a:pPr>
              <a:defRPr sz="1400" b="0" i="0" u="none" strike="noStrike" kern="1200" baseline="0">
                <a:ln>
                  <a:noFill/>
                </a:ln>
                <a:solidFill>
                  <a:schemeClr val="tx1"/>
                </a:solidFill>
                <a:latin typeface="+mn-lt"/>
                <a:ea typeface="+mn-ea"/>
                <a:cs typeface="+mn-cs"/>
              </a:defRPr>
            </a:pPr>
            <a:endParaRPr lang="en-US"/>
          </a:p>
        </c:txPr>
        <c:crossAx val="89775488"/>
        <c:crosses val="autoZero"/>
        <c:crossBetween val="between"/>
      </c:valAx>
      <c:spPr>
        <a:noFill/>
        <a:ln>
          <a:noFill/>
        </a:ln>
        <a:effectLst/>
      </c:spPr>
    </c:plotArea>
    <c:legend>
      <c:legendPos val="b"/>
      <c:layout>
        <c:manualLayout>
          <c:xMode val="edge"/>
          <c:yMode val="edge"/>
          <c:x val="0.44914665398270098"/>
          <c:y val="0.92434651495373699"/>
          <c:w val="0.43024956944722997"/>
          <c:h val="4.824392857247408E-2"/>
        </c:manualLayout>
      </c:layout>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zero"/>
  </c:chart>
  <c:spPr>
    <a:noFill/>
    <a:ln>
      <a:noFill/>
    </a:ln>
    <a:effectLst/>
  </c:spPr>
  <c:txPr>
    <a:bodyPr/>
    <a:lstStyle/>
    <a:p>
      <a:pPr>
        <a:defRPr sz="1400">
          <a:solidFill>
            <a:schemeClr val="tx1"/>
          </a:solidFill>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6.9463540310259794E-2"/>
          <c:y val="2.4786348547295403E-2"/>
          <c:w val="0.96663503722330923"/>
          <c:h val="0.85508944054163005"/>
        </c:manualLayout>
      </c:layout>
      <c:lineChart>
        <c:grouping val="stacked"/>
        <c:ser>
          <c:idx val="0"/>
          <c:order val="0"/>
          <c:tx>
            <c:strRef>
              <c:f>Sheet1!$B$1</c:f>
              <c:strCache>
                <c:ptCount val="1"/>
                <c:pt idx="0">
                  <c:v>Thriving</c:v>
                </c:pt>
              </c:strCache>
            </c:strRef>
          </c:tx>
          <c:spPr>
            <a:ln w="28575" cap="rnd">
              <a:solidFill>
                <a:schemeClr val="accent1"/>
              </a:solidFill>
              <a:round/>
            </a:ln>
            <a:effectLst/>
          </c:spPr>
          <c:marker>
            <c:symbol val="square"/>
            <c:size val="7"/>
            <c:spPr>
              <a:solidFill>
                <a:schemeClr val="accent1"/>
              </a:solidFill>
              <a:ln w="9525">
                <a:solidFill>
                  <a:schemeClr val="accent1"/>
                </a:solidFill>
              </a:ln>
              <a:effectLst/>
            </c:spPr>
          </c:marker>
          <c:dLbls>
            <c:dLbl>
              <c:idx val="0"/>
              <c:layout>
                <c:manualLayout>
                  <c:x val="-5.2210571986786615E-2"/>
                  <c:y val="-3.7183536249679905E-2"/>
                </c:manualLayout>
              </c:layout>
              <c:dLblPos val="r"/>
              <c:showVal val="1"/>
              <c:extLst>
                <c:ext xmlns:c15="http://schemas.microsoft.com/office/drawing/2012/chart" uri="{CE6537A1-D6FC-4f65-9D91-7224C49458BB}">
                  <c15:layout/>
                </c:ext>
              </c:extLst>
            </c:dLbl>
            <c:dLbl>
              <c:idx val="1"/>
              <c:layout>
                <c:manualLayout>
                  <c:x val="-3.9217534011435726E-2"/>
                  <c:y val="-3.9669904296365674E-2"/>
                </c:manualLayout>
              </c:layout>
              <c:dLblPos val="r"/>
              <c:showVal val="1"/>
              <c:extLst>
                <c:ext xmlns:c15="http://schemas.microsoft.com/office/drawing/2012/chart" uri="{CE6537A1-D6FC-4f65-9D91-7224C49458BB}">
                  <c15:layout/>
                </c:ext>
              </c:extLst>
            </c:dLbl>
            <c:dLbl>
              <c:idx val="2"/>
              <c:layout>
                <c:manualLayout>
                  <c:x val="-4.089141698236351E-2"/>
                  <c:y val="-3.9669806407859949E-2"/>
                </c:manualLayout>
              </c:layout>
              <c:dLblPos val="r"/>
              <c:showVal val="1"/>
              <c:extLst>
                <c:ext xmlns:c15="http://schemas.microsoft.com/office/drawing/2012/chart" uri="{CE6537A1-D6FC-4f65-9D91-7224C49458BB}">
                  <c15:layout>
                    <c:manualLayout>
                      <c:w val="5.2356998031485677E-2"/>
                      <c:h val="4.701721976282789E-2"/>
                    </c:manualLayout>
                  </c15:layout>
                </c:ext>
              </c:extLst>
            </c:dLbl>
            <c:dLbl>
              <c:idx val="3"/>
              <c:layout>
                <c:manualLayout>
                  <c:x val="-4.7101212423465773E-2"/>
                  <c:y val="-3.7183536249679912E-2"/>
                </c:manualLayout>
              </c:layout>
              <c:dLblPos val="r"/>
              <c:showVal val="1"/>
              <c:extLst>
                <c:ext xmlns:c15="http://schemas.microsoft.com/office/drawing/2012/chart" uri="{CE6537A1-D6FC-4f65-9D91-7224C49458BB}">
                  <c15:layout/>
                </c:ext>
              </c:extLst>
            </c:dLbl>
            <c:dLbl>
              <c:idx val="4"/>
              <c:layout>
                <c:manualLayout>
                  <c:x val="-3.2124767115372654E-2"/>
                  <c:y val="3.7407505150893187E-2"/>
                </c:manualLayout>
              </c:layout>
              <c:dLblPos val="r"/>
              <c:showVal val="1"/>
              <c:extLst>
                <c:ext xmlns:c15="http://schemas.microsoft.com/office/drawing/2012/chart" uri="{CE6537A1-D6FC-4f65-9D91-7224C49458BB}">
                  <c15:layout/>
                </c:ext>
              </c:extLst>
            </c:dLbl>
            <c:dLbl>
              <c:idx val="5"/>
              <c:layout>
                <c:manualLayout>
                  <c:x val="-3.5384492915140904E-2"/>
                  <c:y val="4.2380241244264719E-2"/>
                </c:manualLayout>
              </c:layout>
              <c:dLblPos val="r"/>
              <c:showVal val="1"/>
              <c:extLst>
                <c:ext xmlns:c15="http://schemas.microsoft.com/office/drawing/2012/chart" uri="{CE6537A1-D6FC-4f65-9D91-7224C49458BB}">
                  <c15:layout/>
                </c:ext>
              </c:extLst>
            </c:dLbl>
            <c:dLbl>
              <c:idx val="6"/>
              <c:layout>
                <c:manualLayout>
                  <c:x val="-6.5952610152978985E-2"/>
                  <c:y val="3.9754284188343661E-2"/>
                </c:manualLayout>
              </c:layout>
              <c:dLblPos val="r"/>
              <c:showVal val="1"/>
              <c:extLst>
                <c:ext xmlns:c15="http://schemas.microsoft.com/office/drawing/2012/chart" uri="{CE6537A1-D6FC-4f65-9D91-7224C49458BB}">
                  <c15:layout/>
                </c:ext>
              </c:extLst>
            </c:dLbl>
            <c:dLbl>
              <c:idx val="7"/>
              <c:layout>
                <c:manualLayout>
                  <c:x val="-3.1806873668195304E-2"/>
                  <c:y val="3.7291109421825015E-2"/>
                </c:manualLayout>
              </c:layout>
              <c:dLblPos val="r"/>
              <c:showVal val="1"/>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t"/>
            <c:showVal val="1"/>
            <c:extLst>
              <c:ext xmlns:c15="http://schemas.microsoft.com/office/drawing/2012/chart" uri="{CE6537A1-D6FC-4f65-9D91-7224C49458BB}">
                <c15:showLeaderLines val="0"/>
              </c:ext>
            </c:extLst>
          </c:dLbls>
          <c:cat>
            <c:strRef>
              <c:f>Sheet1!$A$2:$A$9</c:f>
              <c:strCache>
                <c:ptCount val="8"/>
                <c:pt idx="0">
                  <c:v>2006</c:v>
                </c:pt>
                <c:pt idx="1">
                  <c:v>2007</c:v>
                </c:pt>
                <c:pt idx="2">
                  <c:v>2008</c:v>
                </c:pt>
                <c:pt idx="3">
                  <c:v>2009</c:v>
                </c:pt>
                <c:pt idx="4">
                  <c:v>2010</c:v>
                </c:pt>
                <c:pt idx="5">
                  <c:v>2011</c:v>
                </c:pt>
                <c:pt idx="6">
                  <c:v>2012</c:v>
                </c:pt>
                <c:pt idx="7">
                  <c:v>2013</c:v>
                </c:pt>
              </c:strCache>
            </c:strRef>
          </c:cat>
          <c:val>
            <c:numRef>
              <c:f>Sheet1!$B$2:$B$9</c:f>
              <c:numCache>
                <c:formatCode>0%</c:formatCode>
                <c:ptCount val="8"/>
                <c:pt idx="0">
                  <c:v>0.21000000000000002</c:v>
                </c:pt>
                <c:pt idx="1">
                  <c:v>0.2</c:v>
                </c:pt>
                <c:pt idx="2">
                  <c:v>0.21000000000000002</c:v>
                </c:pt>
                <c:pt idx="3">
                  <c:v>0.21000000000000002</c:v>
                </c:pt>
                <c:pt idx="4">
                  <c:v>0.15000000000000002</c:v>
                </c:pt>
                <c:pt idx="5">
                  <c:v>0.17</c:v>
                </c:pt>
                <c:pt idx="6">
                  <c:v>0.17</c:v>
                </c:pt>
                <c:pt idx="7">
                  <c:v>8.0000000000000016E-2</c:v>
                </c:pt>
              </c:numCache>
            </c:numRef>
          </c:val>
        </c:ser>
        <c:dLbls>
          <c:showVal val="1"/>
        </c:dLbls>
        <c:marker val="1"/>
        <c:axId val="89933696"/>
        <c:axId val="89935232"/>
      </c:lineChart>
      <c:catAx>
        <c:axId val="89933696"/>
        <c:scaling>
          <c:orientation val="minMax"/>
        </c:scaling>
        <c:delete val="1"/>
        <c:axPos val="b"/>
        <c:numFmt formatCode="General" sourceLinked="1"/>
        <c:tickLblPos val="none"/>
        <c:crossAx val="89935232"/>
        <c:crosses val="autoZero"/>
        <c:auto val="1"/>
        <c:lblAlgn val="ctr"/>
        <c:lblOffset val="100"/>
      </c:catAx>
      <c:valAx>
        <c:axId val="89935232"/>
        <c:scaling>
          <c:orientation val="minMax"/>
          <c:max val="0.30000000000000004"/>
          <c:min val="0"/>
        </c:scaling>
        <c:axPos val="l"/>
        <c:majorGridlines>
          <c:spPr>
            <a:ln w="9525" cap="flat" cmpd="sng" algn="ctr">
              <a:noFill/>
              <a:round/>
            </a:ln>
            <a:effectLst/>
          </c:spPr>
        </c:majorGridlines>
        <c:numFmt formatCode="0%" sourceLinked="1"/>
        <c:majorTickMark val="in"/>
        <c:tickLblPos val="nextTo"/>
        <c:spPr>
          <a:noFill/>
          <a:ln>
            <a:solidFill>
              <a:schemeClr val="bg2"/>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9933696"/>
        <c:crosses val="autoZero"/>
        <c:crossBetween val="between"/>
      </c:valAx>
      <c:spPr>
        <a:noFill/>
        <a:ln>
          <a:noFill/>
        </a:ln>
        <a:effectLst/>
      </c:spPr>
    </c:plotArea>
    <c:legend>
      <c:legendPos val="b"/>
      <c:layout>
        <c:manualLayout>
          <c:xMode val="edge"/>
          <c:yMode val="edge"/>
          <c:x val="0.262445764023017"/>
          <c:y val="0.94679880830517327"/>
          <c:w val="0.21500522968987701"/>
          <c:h val="4.824392857247408E-2"/>
        </c:manualLayout>
      </c:layout>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zero"/>
  </c:chart>
  <c:spPr>
    <a:noFill/>
    <a:ln>
      <a:noFill/>
    </a:ln>
    <a:effectLst/>
  </c:spPr>
  <c:txPr>
    <a:bodyPr/>
    <a:lstStyle/>
    <a:p>
      <a:pPr>
        <a:defRPr sz="1400">
          <a:solidFill>
            <a:schemeClr val="tx1"/>
          </a:solidFill>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1.97156598225901E-2"/>
          <c:y val="2.4786315611768205E-2"/>
          <c:w val="0.96663503722330923"/>
          <c:h val="0.82782449336868524"/>
        </c:manualLayout>
      </c:layout>
      <c:lineChart>
        <c:grouping val="stacked"/>
        <c:ser>
          <c:idx val="0"/>
          <c:order val="0"/>
          <c:tx>
            <c:strRef>
              <c:f>Sheet1!$B$1</c:f>
              <c:strCache>
                <c:ptCount val="1"/>
                <c:pt idx="0">
                  <c:v>GDP per capita, PPP*</c:v>
                </c:pt>
              </c:strCache>
            </c:strRef>
          </c:tx>
          <c:spPr>
            <a:ln w="28575" cap="rnd">
              <a:solidFill>
                <a:schemeClr val="accent4"/>
              </a:solidFill>
              <a:round/>
            </a:ln>
            <a:effectLst/>
          </c:spPr>
          <c:marker>
            <c:symbol val="square"/>
            <c:size val="7"/>
            <c:spPr>
              <a:solidFill>
                <a:schemeClr val="tx1"/>
              </a:solidFill>
              <a:ln w="9525">
                <a:solidFill>
                  <a:schemeClr val="accent4"/>
                </a:solidFill>
              </a:ln>
              <a:effectLst/>
            </c:spPr>
          </c:marker>
          <c:dLbls>
            <c:dLbl>
              <c:idx val="0"/>
              <c:layout>
                <c:manualLayout>
                  <c:x val="-5.9279608879716311E-2"/>
                  <c:y val="-4.3856424372636961E-2"/>
                </c:manualLayout>
              </c:layout>
              <c:dLblPos val="r"/>
              <c:showVal val="1"/>
              <c:extLst>
                <c:ext xmlns:c15="http://schemas.microsoft.com/office/drawing/2012/chart" uri="{CE6537A1-D6FC-4f65-9D91-7224C49458BB}">
                  <c15:layout/>
                </c:ext>
              </c:extLst>
            </c:dLbl>
            <c:dLbl>
              <c:idx val="1"/>
              <c:layout>
                <c:manualLayout>
                  <c:x val="-5.4408240613748091E-2"/>
                  <c:y val="4.74648946327067E-2"/>
                </c:manualLayout>
              </c:layout>
              <c:dLblPos val="r"/>
              <c:showVal val="1"/>
              <c:extLst>
                <c:ext xmlns:c15="http://schemas.microsoft.com/office/drawing/2012/chart" uri="{CE6537A1-D6FC-4f65-9D91-7224C49458BB}">
                  <c15:layout/>
                </c:ext>
              </c:extLst>
            </c:dLbl>
            <c:dLbl>
              <c:idx val="2"/>
              <c:layout>
                <c:manualLayout>
                  <c:x val="-5.2796501966585703E-2"/>
                  <c:y val="3.6346687952099312E-2"/>
                </c:manualLayout>
              </c:layout>
              <c:dLblPos val="r"/>
              <c:showVal val="1"/>
              <c:extLst>
                <c:ext xmlns:c15="http://schemas.microsoft.com/office/drawing/2012/chart" uri="{CE6537A1-D6FC-4f65-9D91-7224C49458BB}">
                  <c15:layout/>
                </c:ext>
              </c:extLst>
            </c:dLbl>
            <c:dLbl>
              <c:idx val="3"/>
              <c:layout>
                <c:manualLayout>
                  <c:x val="-4.8297112147281801E-2"/>
                  <c:y val="3.1485893265751755E-2"/>
                </c:manualLayout>
              </c:layout>
              <c:dLblPos val="r"/>
              <c:showVal val="1"/>
              <c:extLst>
                <c:ext xmlns:c15="http://schemas.microsoft.com/office/drawing/2012/chart" uri="{CE6537A1-D6FC-4f65-9D91-7224C49458BB}">
                  <c15:layout/>
                </c:ext>
              </c:extLst>
            </c:dLbl>
            <c:dLbl>
              <c:idx val="4"/>
              <c:layout>
                <c:manualLayout>
                  <c:x val="-5.4884267213797008E-2"/>
                  <c:y val="-3.5554416692198595E-2"/>
                </c:manualLayout>
              </c:layout>
              <c:dLblPos val="r"/>
              <c:showVal val="1"/>
              <c:extLst>
                <c:ext xmlns:c15="http://schemas.microsoft.com/office/drawing/2012/chart" uri="{CE6537A1-D6FC-4f65-9D91-7224C49458BB}">
                  <c15:layout/>
                </c:ext>
              </c:extLst>
            </c:dLbl>
            <c:dLbl>
              <c:idx val="5"/>
              <c:layout>
                <c:manualLayout>
                  <c:x val="-5.1424729096902301E-2"/>
                  <c:y val="-3.7936588828247998E-2"/>
                </c:manualLayout>
              </c:layout>
              <c:dLblPos val="r"/>
              <c:showVal val="1"/>
              <c:extLst>
                <c:ext xmlns:c15="http://schemas.microsoft.com/office/drawing/2012/chart" uri="{CE6537A1-D6FC-4f65-9D91-7224C49458BB}">
                  <c15:layout/>
                </c:ext>
              </c:extLst>
            </c:dLbl>
            <c:dLbl>
              <c:idx val="6"/>
              <c:layout>
                <c:manualLayout>
                  <c:x val="-5.3144420852358605E-2"/>
                  <c:y val="-3.6565232343115504E-2"/>
                </c:manualLayout>
              </c:layout>
              <c:dLblPos val="r"/>
              <c:showVal val="1"/>
              <c:extLst>
                <c:ext xmlns:c15="http://schemas.microsoft.com/office/drawing/2012/chart" uri="{CE6537A1-D6FC-4f65-9D91-7224C49458BB}">
                  <c15:layout/>
                </c:ext>
              </c:extLst>
            </c:dLbl>
            <c:dLbl>
              <c:idx val="7"/>
              <c:layout>
                <c:manualLayout>
                  <c:x val="-5.1112710603035905E-2"/>
                  <c:y val="-4.142602702946311E-2"/>
                </c:manualLayout>
              </c:layout>
              <c:dLblPos val="r"/>
              <c:showVal val="1"/>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b"/>
            <c:showVal val="1"/>
            <c:extLst>
              <c:ext xmlns:c15="http://schemas.microsoft.com/office/drawing/2012/chart" uri="{CE6537A1-D6FC-4f65-9D91-7224C49458BB}">
                <c15:showLeaderLines val="0"/>
              </c:ext>
            </c:extLst>
          </c:dLbls>
          <c:cat>
            <c:strRef>
              <c:f>Sheet1!$A$2:$A$9</c:f>
              <c:strCache>
                <c:ptCount val="8"/>
                <c:pt idx="0">
                  <c:v>2006</c:v>
                </c:pt>
                <c:pt idx="1">
                  <c:v>2007</c:v>
                </c:pt>
                <c:pt idx="2">
                  <c:v>2008</c:v>
                </c:pt>
                <c:pt idx="3">
                  <c:v>2009</c:v>
                </c:pt>
                <c:pt idx="4">
                  <c:v>2010</c:v>
                </c:pt>
                <c:pt idx="5">
                  <c:v>2011</c:v>
                </c:pt>
                <c:pt idx="6">
                  <c:v>2012</c:v>
                </c:pt>
                <c:pt idx="7">
                  <c:v>2013</c:v>
                </c:pt>
              </c:strCache>
            </c:strRef>
          </c:cat>
          <c:val>
            <c:numRef>
              <c:f>Sheet1!$B$2:$B$9</c:f>
              <c:numCache>
                <c:formatCode>"$"#,##0</c:formatCode>
                <c:ptCount val="8"/>
                <c:pt idx="0">
                  <c:v>10643</c:v>
                </c:pt>
                <c:pt idx="1">
                  <c:v>11355</c:v>
                </c:pt>
                <c:pt idx="2">
                  <c:v>11781</c:v>
                </c:pt>
                <c:pt idx="3">
                  <c:v>11521</c:v>
                </c:pt>
                <c:pt idx="4">
                  <c:v>11842</c:v>
                </c:pt>
                <c:pt idx="5">
                  <c:v>12291</c:v>
                </c:pt>
                <c:pt idx="6">
                  <c:v>12597</c:v>
                </c:pt>
                <c:pt idx="7">
                  <c:v>12867</c:v>
                </c:pt>
              </c:numCache>
            </c:numRef>
          </c:val>
        </c:ser>
        <c:dLbls>
          <c:showVal val="1"/>
        </c:dLbls>
        <c:marker val="1"/>
        <c:axId val="89914752"/>
        <c:axId val="89982080"/>
      </c:lineChart>
      <c:catAx>
        <c:axId val="89914752"/>
        <c:scaling>
          <c:orientation val="minMax"/>
        </c:scaling>
        <c:axPos val="b"/>
        <c:numFmt formatCode="General" sourceLinked="1"/>
        <c:majorTickMark val="in"/>
        <c:tickLblPos val="nextTo"/>
        <c:spPr>
          <a:noFill/>
          <a:ln w="9525" cap="flat" cmpd="sng" algn="ctr">
            <a:solidFill>
              <a:schemeClr val="bg2"/>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9982080"/>
        <c:crosses val="autoZero"/>
        <c:auto val="1"/>
        <c:lblAlgn val="ctr"/>
        <c:lblOffset val="100"/>
      </c:catAx>
      <c:valAx>
        <c:axId val="89982080"/>
        <c:scaling>
          <c:orientation val="minMax"/>
          <c:max val="18000"/>
          <c:min val="0"/>
        </c:scaling>
        <c:axPos val="l"/>
        <c:majorGridlines>
          <c:spPr>
            <a:ln w="9525" cap="flat" cmpd="sng" algn="ctr">
              <a:noFill/>
              <a:round/>
            </a:ln>
            <a:effectLst/>
          </c:spPr>
        </c:majorGridlines>
        <c:numFmt formatCode="&quot;$&quot;#,##0" sourceLinked="1"/>
        <c:tickLblPos val="high"/>
        <c:spPr>
          <a:noFill/>
          <a:ln>
            <a:solidFill>
              <a:schemeClr val="bg2"/>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9914752"/>
        <c:crosses val="autoZero"/>
        <c:crossBetween val="between"/>
      </c:valAx>
      <c:spPr>
        <a:noFill/>
        <a:ln>
          <a:noFill/>
        </a:ln>
        <a:effectLst/>
      </c:spPr>
    </c:plotArea>
    <c:legend>
      <c:legendPos val="b"/>
      <c:layout>
        <c:manualLayout>
          <c:xMode val="edge"/>
          <c:yMode val="edge"/>
          <c:x val="0.43634847918381919"/>
          <c:y val="0.92920730964008502"/>
          <c:w val="0.43024956944722997"/>
          <c:h val="4.824392857247408E-2"/>
        </c:manualLayout>
      </c:layout>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zero"/>
  </c:chart>
  <c:spPr>
    <a:noFill/>
    <a:ln>
      <a:noFill/>
    </a:ln>
    <a:effectLst/>
  </c:spPr>
  <c:txPr>
    <a:bodyPr/>
    <a:lstStyle/>
    <a:p>
      <a:pPr>
        <a:defRPr sz="1400">
          <a:solidFill>
            <a:schemeClr val="tx1"/>
          </a:solidFill>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E20AE77-6706-49F8-8E11-B5B8FB42BA60}" type="datetimeFigureOut">
              <a:rPr lang="en-US" smtClean="0"/>
              <a:pPr/>
              <a:t>6/26/2015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70EC20C-FE65-474A-AF21-97B9298C9240}" type="slidenum">
              <a:rPr lang="en-US" smtClean="0"/>
              <a:pPr/>
              <a:t>‹#›</a:t>
            </a:fld>
            <a:endParaRPr lang="en-US" dirty="0"/>
          </a:p>
        </p:txBody>
      </p:sp>
    </p:spTree>
    <p:extLst>
      <p:ext uri="{BB962C8B-B14F-4D97-AF65-F5344CB8AC3E}">
        <p14:creationId xmlns:p14="http://schemas.microsoft.com/office/powerpoint/2010/main" xmlns="" val="7476942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US" dirty="0"/>
          </a:p>
        </p:txBody>
      </p:sp>
      <p:sp>
        <p:nvSpPr>
          <p:cNvPr id="6147"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dirty="0"/>
          </a:p>
        </p:txBody>
      </p:sp>
      <p:sp>
        <p:nvSpPr>
          <p:cNvPr id="3379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US" dirty="0"/>
          </a:p>
        </p:txBody>
      </p:sp>
      <p:sp>
        <p:nvSpPr>
          <p:cNvPr id="6151"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26EBEF29-FB55-4911-BE7B-AB980B121A0D}" type="slidenum">
              <a:rPr lang="en-US"/>
              <a:pPr>
                <a:defRPr/>
              </a:pPr>
              <a:t>‹#›</a:t>
            </a:fld>
            <a:endParaRPr lang="en-US" dirty="0"/>
          </a:p>
        </p:txBody>
      </p:sp>
    </p:spTree>
    <p:extLst>
      <p:ext uri="{BB962C8B-B14F-4D97-AF65-F5344CB8AC3E}">
        <p14:creationId xmlns:p14="http://schemas.microsoft.com/office/powerpoint/2010/main" xmlns="" val="1196895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imf.org/external/pubs/ft/weo/2014/01/weodata/index.aspx"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imf.org/external/pubs/ft/weo/2014/01/weodata/index.aspx"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imf.org/external/pubs/ft/weo/2014/01/weodata/index.aspx"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imf.org/external/pubs/ft/weo/2014/01/weodata/index.aspx"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GDP</a:t>
            </a:r>
            <a:r>
              <a:rPr lang="en-US" baseline="0" dirty="0" smtClean="0"/>
              <a:t> per capita (PPP) data from IMF</a:t>
            </a:r>
          </a:p>
          <a:p>
            <a:r>
              <a:rPr lang="en-US" sz="1200" u="sng" kern="1200" smtClean="0">
                <a:solidFill>
                  <a:schemeClr val="tx1"/>
                </a:solidFill>
                <a:effectLst/>
                <a:latin typeface="Arial" charset="0"/>
                <a:ea typeface="+mn-ea"/>
                <a:cs typeface="Arial" charset="0"/>
                <a:hlinkClick r:id="rId3"/>
              </a:rPr>
              <a:t>http://www.imf.org/external/pubs/ft/weo/2014/01/weodata/index.aspx</a:t>
            </a:r>
            <a:endParaRPr lang="en-US" sz="1200" kern="1200" smtClean="0">
              <a:solidFill>
                <a:schemeClr val="tx1"/>
              </a:solidFill>
              <a:effectLst/>
              <a:latin typeface="Arial" charset="0"/>
              <a:ea typeface="+mn-ea"/>
              <a:cs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26EBEF29-FB55-4911-BE7B-AB980B121A0D}" type="slidenum">
              <a:rPr lang="en-US" smtClean="0"/>
              <a:pPr>
                <a:defRPr/>
              </a:pPr>
              <a:t>2</a:t>
            </a:fld>
            <a:endParaRPr lang="en-US" dirty="0"/>
          </a:p>
        </p:txBody>
      </p:sp>
    </p:spTree>
    <p:extLst>
      <p:ext uri="{BB962C8B-B14F-4D97-AF65-F5344CB8AC3E}">
        <p14:creationId xmlns:p14="http://schemas.microsoft.com/office/powerpoint/2010/main" xmlns="" val="2348156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26EBEF29-FB55-4911-BE7B-AB980B121A0D}" type="slidenum">
              <a:rPr lang="en-US" smtClean="0"/>
              <a:pPr>
                <a:defRPr/>
              </a:pPr>
              <a:t>14</a:t>
            </a:fld>
            <a:endParaRPr lang="en-US" dirty="0"/>
          </a:p>
        </p:txBody>
      </p:sp>
    </p:spTree>
    <p:extLst>
      <p:ext uri="{BB962C8B-B14F-4D97-AF65-F5344CB8AC3E}">
        <p14:creationId xmlns:p14="http://schemas.microsoft.com/office/powerpoint/2010/main" xmlns="" val="498582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Kyrzistan</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26EBEF29-FB55-4911-BE7B-AB980B121A0D}" type="slidenum">
              <a:rPr lang="en-US" smtClean="0"/>
              <a:pPr>
                <a:defRPr/>
              </a:pPr>
              <a:t>6</a:t>
            </a:fld>
            <a:endParaRPr lang="en-US" dirty="0"/>
          </a:p>
        </p:txBody>
      </p:sp>
    </p:spTree>
    <p:extLst>
      <p:ext uri="{BB962C8B-B14F-4D97-AF65-F5344CB8AC3E}">
        <p14:creationId xmlns:p14="http://schemas.microsoft.com/office/powerpoint/2010/main" xmlns="" val="2264947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Costa Rica</a:t>
            </a:r>
            <a:endParaRPr lang="en-US" dirty="0"/>
          </a:p>
        </p:txBody>
      </p:sp>
      <p:sp>
        <p:nvSpPr>
          <p:cNvPr id="4" name="Slide Number Placeholder 3"/>
          <p:cNvSpPr>
            <a:spLocks noGrp="1"/>
          </p:cNvSpPr>
          <p:nvPr>
            <p:ph type="sldNum" sz="quarter" idx="10"/>
          </p:nvPr>
        </p:nvSpPr>
        <p:spPr/>
        <p:txBody>
          <a:bodyPr/>
          <a:lstStyle/>
          <a:p>
            <a:pPr>
              <a:defRPr/>
            </a:pPr>
            <a:fld id="{26EBEF29-FB55-4911-BE7B-AB980B121A0D}" type="slidenum">
              <a:rPr lang="en-US" smtClean="0"/>
              <a:pPr>
                <a:defRPr/>
              </a:pPr>
              <a:t>7</a:t>
            </a:fld>
            <a:endParaRPr lang="en-US" dirty="0"/>
          </a:p>
        </p:txBody>
      </p:sp>
    </p:spTree>
    <p:extLst>
      <p:ext uri="{BB962C8B-B14F-4D97-AF65-F5344CB8AC3E}">
        <p14:creationId xmlns:p14="http://schemas.microsoft.com/office/powerpoint/2010/main" xmlns="" val="2441314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Madagascar</a:t>
            </a:r>
            <a:endParaRPr lang="en-US" dirty="0"/>
          </a:p>
        </p:txBody>
      </p:sp>
      <p:sp>
        <p:nvSpPr>
          <p:cNvPr id="4" name="Slide Number Placeholder 3"/>
          <p:cNvSpPr>
            <a:spLocks noGrp="1"/>
          </p:cNvSpPr>
          <p:nvPr>
            <p:ph type="sldNum" sz="quarter" idx="10"/>
          </p:nvPr>
        </p:nvSpPr>
        <p:spPr/>
        <p:txBody>
          <a:bodyPr/>
          <a:lstStyle/>
          <a:p>
            <a:pPr>
              <a:defRPr/>
            </a:pPr>
            <a:fld id="{26EBEF29-FB55-4911-BE7B-AB980B121A0D}" type="slidenum">
              <a:rPr lang="en-US" smtClean="0"/>
              <a:pPr>
                <a:defRPr/>
              </a:pPr>
              <a:t>8</a:t>
            </a:fld>
            <a:endParaRPr lang="en-US" dirty="0"/>
          </a:p>
        </p:txBody>
      </p:sp>
    </p:spTree>
    <p:extLst>
      <p:ext uri="{BB962C8B-B14F-4D97-AF65-F5344CB8AC3E}">
        <p14:creationId xmlns:p14="http://schemas.microsoft.com/office/powerpoint/2010/main" xmlns="" val="3252927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indent="-171450" algn="l" defTabSz="914400" rtl="0" eaLnBrk="0" fontAlgn="base" latinLnBrk="0" hangingPunct="0">
              <a:lnSpc>
                <a:spcPct val="100000"/>
              </a:lnSpc>
              <a:spcBef>
                <a:spcPct val="30000"/>
              </a:spcBef>
              <a:spcAft>
                <a:spcPct val="0"/>
              </a:spcAft>
              <a:buClrTx/>
              <a:buSzTx/>
              <a:buFontTx/>
              <a:buChar char="-"/>
              <a:tabLst/>
              <a:defRPr/>
            </a:pPr>
            <a:endParaRPr lang="en-US" dirty="0" smtClean="0"/>
          </a:p>
        </p:txBody>
      </p:sp>
      <p:sp>
        <p:nvSpPr>
          <p:cNvPr id="4" name="Slide Number Placeholder 3"/>
          <p:cNvSpPr>
            <a:spLocks noGrp="1"/>
          </p:cNvSpPr>
          <p:nvPr>
            <p:ph type="sldNum" sz="quarter" idx="10"/>
          </p:nvPr>
        </p:nvSpPr>
        <p:spPr/>
        <p:txBody>
          <a:bodyPr/>
          <a:lstStyle/>
          <a:p>
            <a:pPr>
              <a:defRPr/>
            </a:pPr>
            <a:fld id="{55EE48F6-7FC0-4091-B685-5AFE38C86C3D}" type="slidenum">
              <a:rPr lang="en-US" smtClean="0"/>
              <a:pPr>
                <a:defRPr/>
              </a:pPr>
              <a:t>9</a:t>
            </a:fld>
            <a:endParaRPr lang="en-US" dirty="0"/>
          </a:p>
        </p:txBody>
      </p:sp>
    </p:spTree>
    <p:extLst>
      <p:ext uri="{BB962C8B-B14F-4D97-AF65-F5344CB8AC3E}">
        <p14:creationId xmlns:p14="http://schemas.microsoft.com/office/powerpoint/2010/main" xmlns="" val="2349856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GDP</a:t>
            </a:r>
            <a:r>
              <a:rPr lang="en-US" baseline="0" dirty="0" smtClean="0"/>
              <a:t> per capita (PPP) data from IMF</a:t>
            </a:r>
          </a:p>
          <a:p>
            <a:r>
              <a:rPr lang="en-US" sz="1200" u="sng" kern="1200" dirty="0" smtClean="0">
                <a:solidFill>
                  <a:schemeClr val="tx1"/>
                </a:solidFill>
                <a:effectLst/>
                <a:latin typeface="Arial" charset="0"/>
                <a:ea typeface="+mn-ea"/>
                <a:cs typeface="Arial" charset="0"/>
                <a:hlinkClick r:id="rId3"/>
              </a:rPr>
              <a:t>http://www.imf.org/external/pubs/ft/weo/2014/01/weodata/index.aspx</a:t>
            </a:r>
            <a:endParaRPr lang="en-US" sz="1200" kern="1200" dirty="0" smtClean="0">
              <a:solidFill>
                <a:schemeClr val="tx1"/>
              </a:solidFill>
              <a:effectLst/>
              <a:latin typeface="Arial" charset="0"/>
              <a:ea typeface="+mn-ea"/>
              <a:cs typeface="Arial" charset="0"/>
            </a:endParaRPr>
          </a:p>
          <a:p>
            <a:endParaRPr lang="en-US" dirty="0" smtClean="0"/>
          </a:p>
          <a:p>
            <a:r>
              <a:rPr lang="en-US" dirty="0" smtClean="0"/>
              <a:t>Thriving data from Analytics</a:t>
            </a:r>
            <a:r>
              <a:rPr lang="en-US" baseline="0" dirty="0" smtClean="0"/>
              <a:t> (Life Evaluation Index, Thriving)</a:t>
            </a:r>
          </a:p>
          <a:p>
            <a:r>
              <a:rPr lang="en-US" dirty="0" smtClean="0"/>
              <a:t>https://analytics.gallup.com/</a:t>
            </a:r>
          </a:p>
        </p:txBody>
      </p:sp>
      <p:sp>
        <p:nvSpPr>
          <p:cNvPr id="4" name="Slide Number Placeholder 3"/>
          <p:cNvSpPr>
            <a:spLocks noGrp="1"/>
          </p:cNvSpPr>
          <p:nvPr>
            <p:ph type="sldNum" sz="quarter" idx="10"/>
          </p:nvPr>
        </p:nvSpPr>
        <p:spPr/>
        <p:txBody>
          <a:bodyPr/>
          <a:lstStyle/>
          <a:p>
            <a:pPr>
              <a:defRPr/>
            </a:pPr>
            <a:fld id="{26EBEF29-FB55-4911-BE7B-AB980B121A0D}" type="slidenum">
              <a:rPr lang="en-US" smtClean="0"/>
              <a:pPr>
                <a:defRPr/>
              </a:pPr>
              <a:t>10</a:t>
            </a:fld>
            <a:endParaRPr lang="en-US" dirty="0"/>
          </a:p>
        </p:txBody>
      </p:sp>
    </p:spTree>
    <p:extLst>
      <p:ext uri="{BB962C8B-B14F-4D97-AF65-F5344CB8AC3E}">
        <p14:creationId xmlns:p14="http://schemas.microsoft.com/office/powerpoint/2010/main" xmlns="" val="1960578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GDP</a:t>
            </a:r>
            <a:r>
              <a:rPr lang="en-US" baseline="0" dirty="0" smtClean="0"/>
              <a:t> per capita (PPP) data from IMF</a:t>
            </a:r>
          </a:p>
          <a:p>
            <a:r>
              <a:rPr lang="en-US" sz="1200" u="sng" kern="1200" dirty="0" smtClean="0">
                <a:solidFill>
                  <a:schemeClr val="tx1"/>
                </a:solidFill>
                <a:effectLst/>
                <a:latin typeface="Arial" charset="0"/>
                <a:ea typeface="+mn-ea"/>
                <a:cs typeface="Arial" charset="0"/>
                <a:hlinkClick r:id="rId3"/>
              </a:rPr>
              <a:t>http://www.imf.org/external/pubs/ft/weo/2014/01/weodata/index.aspx</a:t>
            </a:r>
            <a:endParaRPr lang="en-US" sz="1200" kern="1200" dirty="0" smtClean="0">
              <a:solidFill>
                <a:schemeClr val="tx1"/>
              </a:solidFill>
              <a:effectLst/>
              <a:latin typeface="Arial" charset="0"/>
              <a:ea typeface="+mn-ea"/>
              <a:cs typeface="Arial" charset="0"/>
            </a:endParaRPr>
          </a:p>
          <a:p>
            <a:endParaRPr lang="en-US" dirty="0" smtClean="0"/>
          </a:p>
          <a:p>
            <a:r>
              <a:rPr lang="en-US" dirty="0" smtClean="0"/>
              <a:t>Thriving data from Analytics</a:t>
            </a:r>
            <a:r>
              <a:rPr lang="en-US" baseline="0" dirty="0" smtClean="0"/>
              <a:t> (Life Evaluation Index, Thriving)</a:t>
            </a:r>
          </a:p>
          <a:p>
            <a:r>
              <a:rPr lang="en-US" dirty="0" smtClean="0"/>
              <a:t>https://analytics.gallup.com/</a:t>
            </a:r>
          </a:p>
        </p:txBody>
      </p:sp>
      <p:sp>
        <p:nvSpPr>
          <p:cNvPr id="4" name="Slide Number Placeholder 3"/>
          <p:cNvSpPr>
            <a:spLocks noGrp="1"/>
          </p:cNvSpPr>
          <p:nvPr>
            <p:ph type="sldNum" sz="quarter" idx="10"/>
          </p:nvPr>
        </p:nvSpPr>
        <p:spPr/>
        <p:txBody>
          <a:bodyPr/>
          <a:lstStyle/>
          <a:p>
            <a:pPr>
              <a:defRPr/>
            </a:pPr>
            <a:fld id="{26EBEF29-FB55-4911-BE7B-AB980B121A0D}" type="slidenum">
              <a:rPr lang="en-US" smtClean="0"/>
              <a:pPr>
                <a:defRPr/>
              </a:pPr>
              <a:t>11</a:t>
            </a:fld>
            <a:endParaRPr lang="en-US" dirty="0"/>
          </a:p>
        </p:txBody>
      </p:sp>
    </p:spTree>
    <p:extLst>
      <p:ext uri="{BB962C8B-B14F-4D97-AF65-F5344CB8AC3E}">
        <p14:creationId xmlns:p14="http://schemas.microsoft.com/office/powerpoint/2010/main" xmlns="" val="3864609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GDP</a:t>
            </a:r>
            <a:r>
              <a:rPr lang="en-US" baseline="0" dirty="0" smtClean="0"/>
              <a:t> per capita (PPP) data from IMF</a:t>
            </a:r>
          </a:p>
          <a:p>
            <a:r>
              <a:rPr lang="en-US" sz="1200" u="sng" kern="1200" dirty="0" smtClean="0">
                <a:solidFill>
                  <a:schemeClr val="tx1"/>
                </a:solidFill>
                <a:effectLst/>
                <a:latin typeface="Arial" charset="0"/>
                <a:ea typeface="+mn-ea"/>
                <a:cs typeface="Arial" charset="0"/>
                <a:hlinkClick r:id="rId3"/>
              </a:rPr>
              <a:t>http://www.imf.org/external/pubs/ft/weo/2014/01/weodata/index.aspx</a:t>
            </a:r>
            <a:endParaRPr lang="en-US" sz="1200" kern="1200" dirty="0" smtClean="0">
              <a:solidFill>
                <a:schemeClr val="tx1"/>
              </a:solidFill>
              <a:effectLst/>
              <a:latin typeface="Arial" charset="0"/>
              <a:ea typeface="+mn-ea"/>
              <a:cs typeface="Arial" charset="0"/>
            </a:endParaRPr>
          </a:p>
          <a:p>
            <a:endParaRPr lang="en-US" dirty="0" smtClean="0"/>
          </a:p>
          <a:p>
            <a:r>
              <a:rPr lang="en-US" dirty="0" smtClean="0"/>
              <a:t>Thriving data from Analytics</a:t>
            </a:r>
            <a:r>
              <a:rPr lang="en-US" baseline="0" dirty="0" smtClean="0"/>
              <a:t> (Life Evaluation Index, Thriving)</a:t>
            </a:r>
          </a:p>
          <a:p>
            <a:r>
              <a:rPr lang="en-US" dirty="0" smtClean="0"/>
              <a:t>https://analytics.gallup.com/</a:t>
            </a:r>
          </a:p>
        </p:txBody>
      </p:sp>
      <p:sp>
        <p:nvSpPr>
          <p:cNvPr id="4" name="Slide Number Placeholder 3"/>
          <p:cNvSpPr>
            <a:spLocks noGrp="1"/>
          </p:cNvSpPr>
          <p:nvPr>
            <p:ph type="sldNum" sz="quarter" idx="10"/>
          </p:nvPr>
        </p:nvSpPr>
        <p:spPr/>
        <p:txBody>
          <a:bodyPr/>
          <a:lstStyle/>
          <a:p>
            <a:pPr>
              <a:defRPr/>
            </a:pPr>
            <a:fld id="{26EBEF29-FB55-4911-BE7B-AB980B121A0D}" type="slidenum">
              <a:rPr lang="en-US" smtClean="0"/>
              <a:pPr>
                <a:defRPr/>
              </a:pPr>
              <a:t>12</a:t>
            </a:fld>
            <a:endParaRPr lang="en-US" dirty="0"/>
          </a:p>
        </p:txBody>
      </p:sp>
    </p:spTree>
    <p:extLst>
      <p:ext uri="{BB962C8B-B14F-4D97-AF65-F5344CB8AC3E}">
        <p14:creationId xmlns:p14="http://schemas.microsoft.com/office/powerpoint/2010/main" xmlns="" val="144938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26EBEF29-FB55-4911-BE7B-AB980B121A0D}" type="slidenum">
              <a:rPr lang="en-US" smtClean="0"/>
              <a:pPr>
                <a:defRPr/>
              </a:pPr>
              <a:t>13</a:t>
            </a:fld>
            <a:endParaRPr lang="en-US" dirty="0"/>
          </a:p>
        </p:txBody>
      </p:sp>
    </p:spTree>
    <p:extLst>
      <p:ext uri="{BB962C8B-B14F-4D97-AF65-F5344CB8AC3E}">
        <p14:creationId xmlns:p14="http://schemas.microsoft.com/office/powerpoint/2010/main" xmlns="" val="31313329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1">
    <p:spTree>
      <p:nvGrpSpPr>
        <p:cNvPr id="1" name=""/>
        <p:cNvGrpSpPr/>
        <p:nvPr/>
      </p:nvGrpSpPr>
      <p:grpSpPr>
        <a:xfrm>
          <a:off x="0" y="0"/>
          <a:ext cx="0" cy="0"/>
          <a:chOff x="0" y="0"/>
          <a:chExt cx="0" cy="0"/>
        </a:xfrm>
      </p:grpSpPr>
      <p:grpSp>
        <p:nvGrpSpPr>
          <p:cNvPr id="9" name="Group 8"/>
          <p:cNvGrpSpPr/>
          <p:nvPr userDrawn="1"/>
        </p:nvGrpSpPr>
        <p:grpSpPr>
          <a:xfrm>
            <a:off x="0" y="0"/>
            <a:ext cx="9144000" cy="6858000"/>
            <a:chOff x="0" y="0"/>
            <a:chExt cx="9144000" cy="685800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1" name="Rectangle 10"/>
            <p:cNvSpPr/>
            <p:nvPr userDrawn="1"/>
          </p:nvSpPr>
          <p:spPr>
            <a:xfrm>
              <a:off x="0" y="2760397"/>
              <a:ext cx="9144000" cy="3430654"/>
            </a:xfrm>
            <a:prstGeom prst="rect">
              <a:avLst/>
            </a:prstGeom>
            <a:gradFill flip="none" rotWithShape="1">
              <a:gsLst>
                <a:gs pos="80000">
                  <a:srgbClr val="B5B6B3"/>
                </a:gs>
                <a:gs pos="0">
                  <a:srgbClr val="FFFFFF"/>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80" name="Rectangle 8"/>
          <p:cNvSpPr>
            <a:spLocks noGrp="1" noChangeArrowheads="1"/>
          </p:cNvSpPr>
          <p:nvPr>
            <p:ph type="ctrTitle"/>
          </p:nvPr>
        </p:nvSpPr>
        <p:spPr>
          <a:xfrm>
            <a:off x="337351" y="1628496"/>
            <a:ext cx="8449056" cy="522288"/>
          </a:xfrm>
          <a:prstGeom prst="rect">
            <a:avLst/>
          </a:prstGeom>
        </p:spPr>
        <p:txBody>
          <a:bodyPr anchor="b"/>
          <a:lstStyle>
            <a:lvl1pPr>
              <a:lnSpc>
                <a:spcPts val="3000"/>
              </a:lnSpc>
              <a:defRPr sz="2800" b="1" cap="all" baseline="0">
                <a:solidFill>
                  <a:schemeClr val="tx1"/>
                </a:solidFill>
              </a:defRPr>
            </a:lvl1pPr>
          </a:lstStyle>
          <a:p>
            <a:r>
              <a:rPr lang="en-US" dirty="0"/>
              <a:t>Click to edit Master title style</a:t>
            </a:r>
          </a:p>
        </p:txBody>
      </p:sp>
      <p:sp>
        <p:nvSpPr>
          <p:cNvPr id="3081" name="Rectangle 9"/>
          <p:cNvSpPr>
            <a:spLocks noGrp="1" noChangeArrowheads="1"/>
          </p:cNvSpPr>
          <p:nvPr>
            <p:ph type="subTitle" idx="1"/>
          </p:nvPr>
        </p:nvSpPr>
        <p:spPr>
          <a:xfrm>
            <a:off x="337352" y="2169937"/>
            <a:ext cx="8449056" cy="482600"/>
          </a:xfrm>
        </p:spPr>
        <p:txBody>
          <a:bodyPr anchor="t"/>
          <a:lstStyle>
            <a:lvl1pPr marL="0" indent="0">
              <a:lnSpc>
                <a:spcPts val="1500"/>
              </a:lnSpc>
              <a:spcBef>
                <a:spcPts val="0"/>
              </a:spcBef>
              <a:buFont typeface="Wingdings" pitchFamily="2" charset="2"/>
              <a:buNone/>
              <a:defRPr sz="1600" cap="all" baseline="0">
                <a:latin typeface="Arial" pitchFamily="34" charset="0"/>
                <a:cs typeface="Arial" pitchFamily="34" charset="0"/>
              </a:defRPr>
            </a:lvl1pPr>
          </a:lstStyle>
          <a:p>
            <a:r>
              <a:rPr lang="en-US" dirty="0"/>
              <a:t>Click to edit Master subtitle style</a:t>
            </a:r>
          </a:p>
        </p:txBody>
      </p:sp>
      <p:sp>
        <p:nvSpPr>
          <p:cNvPr id="5" name="Text Placeholder 4"/>
          <p:cNvSpPr>
            <a:spLocks noGrp="1"/>
          </p:cNvSpPr>
          <p:nvPr>
            <p:ph type="body" sz="quarter" idx="10"/>
          </p:nvPr>
        </p:nvSpPr>
        <p:spPr>
          <a:xfrm>
            <a:off x="328613" y="3179298"/>
            <a:ext cx="8477250" cy="451409"/>
          </a:xfrm>
        </p:spPr>
        <p:txBody>
          <a:bodyPr/>
          <a:lstStyle>
            <a:lvl1pPr marL="0" indent="0">
              <a:buNone/>
              <a:defRPr sz="1600" b="1">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2" name="Text Placeholder 4"/>
          <p:cNvSpPr>
            <a:spLocks noGrp="1"/>
          </p:cNvSpPr>
          <p:nvPr>
            <p:ph type="body" sz="quarter" idx="11"/>
          </p:nvPr>
        </p:nvSpPr>
        <p:spPr>
          <a:xfrm>
            <a:off x="328613" y="3555813"/>
            <a:ext cx="8477250" cy="451409"/>
          </a:xfrm>
        </p:spPr>
        <p:txBody>
          <a:bodyPr/>
          <a:lstStyle>
            <a:lvl1pPr marL="0" indent="0">
              <a:buNone/>
              <a:defRPr sz="1600" b="0">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3" name="Text Placeholder 4"/>
          <p:cNvSpPr>
            <a:spLocks noGrp="1"/>
          </p:cNvSpPr>
          <p:nvPr>
            <p:ph type="body" sz="quarter" idx="12"/>
          </p:nvPr>
        </p:nvSpPr>
        <p:spPr>
          <a:xfrm>
            <a:off x="328613" y="4326781"/>
            <a:ext cx="8477250" cy="451409"/>
          </a:xfrm>
        </p:spPr>
        <p:txBody>
          <a:bodyPr/>
          <a:lstStyle>
            <a:lvl1pPr marL="0" indent="0">
              <a:buNone/>
              <a:defRPr sz="1600" b="1">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4" name="Text Placeholder 4"/>
          <p:cNvSpPr>
            <a:spLocks noGrp="1"/>
          </p:cNvSpPr>
          <p:nvPr>
            <p:ph type="body" sz="quarter" idx="13"/>
          </p:nvPr>
        </p:nvSpPr>
        <p:spPr>
          <a:xfrm>
            <a:off x="328613" y="4703296"/>
            <a:ext cx="8477250" cy="451409"/>
          </a:xfrm>
        </p:spPr>
        <p:txBody>
          <a:bodyPr/>
          <a:lstStyle>
            <a:lvl1pPr marL="0" indent="0">
              <a:buNone/>
              <a:defRPr sz="1600" b="0">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5"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Sub Titl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0"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pPr>
                <a:defRPr/>
              </a:pPr>
              <a:t>‹#›</a:t>
            </a:fld>
            <a:endParaRPr lang="en-US" dirty="0"/>
          </a:p>
        </p:txBody>
      </p:sp>
      <p:sp>
        <p:nvSpPr>
          <p:cNvPr id="6" name="Text Placeholder 11"/>
          <p:cNvSpPr>
            <a:spLocks noGrp="1"/>
          </p:cNvSpPr>
          <p:nvPr>
            <p:ph type="body" sz="quarter" idx="11"/>
          </p:nvPr>
        </p:nvSpPr>
        <p:spPr>
          <a:xfrm>
            <a:off x="337351" y="812273"/>
            <a:ext cx="8375904" cy="501727"/>
          </a:xfrm>
        </p:spPr>
        <p:txBody>
          <a:bodyPr anchor="t"/>
          <a:lstStyle>
            <a:lvl1pPr marL="0" indent="0">
              <a:buNone/>
              <a:defRPr sz="1600" cap="all" baseline="0">
                <a:latin typeface="Arial" pitchFamily="34" charset="0"/>
                <a:cs typeface="Arial" pitchFamily="34" charset="0"/>
              </a:defRPr>
            </a:lvl1pPr>
          </a:lstStyle>
          <a:p>
            <a:pPr lvl="0"/>
            <a:r>
              <a:rPr lang="en-US" dirty="0" smtClean="0"/>
              <a:t>Click to edit Master text styles</a:t>
            </a:r>
          </a:p>
        </p:txBody>
      </p:sp>
      <p:sp>
        <p:nvSpPr>
          <p:cNvPr id="8" name="Title 1"/>
          <p:cNvSpPr>
            <a:spLocks noGrp="1"/>
          </p:cNvSpPr>
          <p:nvPr>
            <p:ph type="title"/>
          </p:nvPr>
        </p:nvSpPr>
        <p:spPr>
          <a:xfrm>
            <a:off x="337351" y="304153"/>
            <a:ext cx="8379612" cy="582612"/>
          </a:xfrm>
          <a:prstGeom prst="rect">
            <a:avLst/>
          </a:prstGeom>
        </p:spPr>
        <p:txBody>
          <a:bodyPr anchor="t"/>
          <a:lstStyle>
            <a:lvl1pPr>
              <a:defRPr b="1" cap="all" baseline="0">
                <a:solidFill>
                  <a:schemeClr val="tx1"/>
                </a:solidFill>
              </a:defRPr>
            </a:lvl1pPr>
          </a:lstStyle>
          <a:p>
            <a:r>
              <a:rPr lang="en-US" dirty="0" smtClean="0"/>
              <a:t>Click to edit Master title style</a:t>
            </a:r>
            <a:endParaRPr lang="en-US" dirty="0"/>
          </a:p>
        </p:txBody>
      </p:sp>
      <p:sp>
        <p:nvSpPr>
          <p:cNvPr id="7"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p>
        </p:txBody>
      </p:sp>
    </p:spTree>
    <p:extLst>
      <p:ext uri="{BB962C8B-B14F-4D97-AF65-F5344CB8AC3E}">
        <p14:creationId xmlns:p14="http://schemas.microsoft.com/office/powerpoint/2010/main" xmlns="" val="1256726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2 Line Sub Titl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0"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pPr>
                <a:defRPr/>
              </a:pPr>
              <a:t>‹#›</a:t>
            </a:fld>
            <a:endParaRPr lang="en-US" dirty="0"/>
          </a:p>
        </p:txBody>
      </p:sp>
      <p:sp>
        <p:nvSpPr>
          <p:cNvPr id="9" name="Title 1"/>
          <p:cNvSpPr>
            <a:spLocks noGrp="1"/>
          </p:cNvSpPr>
          <p:nvPr>
            <p:ph type="title"/>
          </p:nvPr>
        </p:nvSpPr>
        <p:spPr>
          <a:xfrm>
            <a:off x="337351" y="304153"/>
            <a:ext cx="8379612" cy="867699"/>
          </a:xfrm>
          <a:prstGeom prst="rect">
            <a:avLst/>
          </a:prstGeom>
        </p:spPr>
        <p:txBody>
          <a:bodyPr anchor="t"/>
          <a:lstStyle>
            <a:lvl1pPr>
              <a:tabLst/>
              <a:defRPr b="1" cap="all" baseline="0">
                <a:solidFill>
                  <a:schemeClr val="tx1"/>
                </a:solidFill>
              </a:defRPr>
            </a:lvl1pPr>
          </a:lstStyle>
          <a:p>
            <a:r>
              <a:rPr lang="en-US" dirty="0" smtClean="0"/>
              <a:t>Click to edit Master title style</a:t>
            </a:r>
            <a:endParaRPr lang="en-US" dirty="0"/>
          </a:p>
        </p:txBody>
      </p:sp>
      <p:sp>
        <p:nvSpPr>
          <p:cNvPr id="6" name="Text Placeholder 11"/>
          <p:cNvSpPr>
            <a:spLocks noGrp="1"/>
          </p:cNvSpPr>
          <p:nvPr>
            <p:ph type="body" sz="quarter" idx="11"/>
          </p:nvPr>
        </p:nvSpPr>
        <p:spPr>
          <a:xfrm>
            <a:off x="337351" y="1229539"/>
            <a:ext cx="8375904" cy="501727"/>
          </a:xfrm>
        </p:spPr>
        <p:txBody>
          <a:bodyPr anchor="t"/>
          <a:lstStyle>
            <a:lvl1pPr marL="0" indent="0">
              <a:buNone/>
              <a:defRPr sz="1600" cap="all" baseline="0">
                <a:latin typeface="Arial" pitchFamily="34" charset="0"/>
                <a:cs typeface="Arial" pitchFamily="34" charset="0"/>
              </a:defRPr>
            </a:lvl1pPr>
          </a:lstStyle>
          <a:p>
            <a:pPr lvl="0"/>
            <a:r>
              <a:rPr lang="en-US" dirty="0" smtClean="0"/>
              <a:t>Click to edit Master text styles</a:t>
            </a:r>
          </a:p>
        </p:txBody>
      </p:sp>
      <p:sp>
        <p:nvSpPr>
          <p:cNvPr id="7"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p>
        </p:txBody>
      </p:sp>
    </p:spTree>
    <p:extLst>
      <p:ext uri="{BB962C8B-B14F-4D97-AF65-F5344CB8AC3E}">
        <p14:creationId xmlns:p14="http://schemas.microsoft.com/office/powerpoint/2010/main" xmlns="" val="898830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Content Placeholder 2"/>
          <p:cNvSpPr>
            <a:spLocks noGrp="1"/>
          </p:cNvSpPr>
          <p:nvPr>
            <p:ph sz="half" idx="1"/>
          </p:nvPr>
        </p:nvSpPr>
        <p:spPr>
          <a:xfrm>
            <a:off x="337351" y="1134208"/>
            <a:ext cx="4052944" cy="4777065"/>
          </a:xfrm>
        </p:spPr>
        <p:txBody>
          <a:bodyPr/>
          <a:lstStyle>
            <a:lvl1pPr>
              <a:buClr>
                <a:schemeClr val="tx1"/>
              </a:buCl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134208"/>
            <a:ext cx="4210050" cy="4777065"/>
          </a:xfrm>
        </p:spPr>
        <p:txBody>
          <a:bodyPr/>
          <a:lstStyle>
            <a:lvl1pPr>
              <a:buClr>
                <a:schemeClr val="tx1"/>
              </a:buCl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pPr>
                <a:defRPr/>
              </a:pPr>
              <a:t>‹#›</a:t>
            </a:fld>
            <a:endParaRPr lang="en-US" dirty="0"/>
          </a:p>
        </p:txBody>
      </p:sp>
      <p:sp>
        <p:nvSpPr>
          <p:cNvPr id="8" name="Title 1"/>
          <p:cNvSpPr>
            <a:spLocks noGrp="1"/>
          </p:cNvSpPr>
          <p:nvPr>
            <p:ph type="title"/>
          </p:nvPr>
        </p:nvSpPr>
        <p:spPr>
          <a:xfrm>
            <a:off x="337351" y="304153"/>
            <a:ext cx="8379612" cy="582612"/>
          </a:xfrm>
          <a:prstGeom prst="rect">
            <a:avLst/>
          </a:prstGeom>
        </p:spPr>
        <p:txBody>
          <a:bodyPr anchor="t"/>
          <a:lstStyle>
            <a:lvl1pPr>
              <a:defRPr b="1" i="0" cap="all" baseline="0">
                <a:solidFill>
                  <a:schemeClr val="tx1"/>
                </a:solidFill>
              </a:defRPr>
            </a:lvl1pPr>
          </a:lstStyle>
          <a:p>
            <a:r>
              <a:rPr lang="en-US" dirty="0" smtClean="0"/>
              <a:t>Click to edit Master title style</a:t>
            </a:r>
            <a:endParaRPr lang="en-US" dirty="0"/>
          </a:p>
        </p:txBody>
      </p:sp>
      <p:sp>
        <p:nvSpPr>
          <p:cNvPr id="9"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Sub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Content Placeholder 2"/>
          <p:cNvSpPr>
            <a:spLocks noGrp="1"/>
          </p:cNvSpPr>
          <p:nvPr>
            <p:ph sz="half" idx="1"/>
          </p:nvPr>
        </p:nvSpPr>
        <p:spPr>
          <a:xfrm>
            <a:off x="337351" y="1470212"/>
            <a:ext cx="4052944" cy="4441061"/>
          </a:xfrm>
        </p:spPr>
        <p:txBody>
          <a:bodyPr/>
          <a:lstStyle>
            <a:lvl1pPr>
              <a:buClr>
                <a:schemeClr val="tx1"/>
              </a:buCl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70212"/>
            <a:ext cx="4210050" cy="4441061"/>
          </a:xfrm>
        </p:spPr>
        <p:txBody>
          <a:bodyPr/>
          <a:lstStyle>
            <a:lvl1pPr>
              <a:buClr>
                <a:schemeClr val="tx1"/>
              </a:buCl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pPr>
                <a:defRPr/>
              </a:pPr>
              <a:t>‹#›</a:t>
            </a:fld>
            <a:endParaRPr lang="en-US" dirty="0"/>
          </a:p>
        </p:txBody>
      </p:sp>
      <p:sp>
        <p:nvSpPr>
          <p:cNvPr id="9" name="Text Placeholder 11"/>
          <p:cNvSpPr>
            <a:spLocks noGrp="1"/>
          </p:cNvSpPr>
          <p:nvPr>
            <p:ph type="body" sz="quarter" idx="11"/>
          </p:nvPr>
        </p:nvSpPr>
        <p:spPr>
          <a:xfrm>
            <a:off x="337351" y="812273"/>
            <a:ext cx="8375904" cy="501727"/>
          </a:xfrm>
        </p:spPr>
        <p:txBody>
          <a:bodyPr anchor="t"/>
          <a:lstStyle>
            <a:lvl1pPr marL="0" indent="0">
              <a:buNone/>
              <a:defRPr sz="1600" cap="all" baseline="0">
                <a:latin typeface="Arial" pitchFamily="34" charset="0"/>
                <a:cs typeface="Arial" pitchFamily="34" charset="0"/>
              </a:defRPr>
            </a:lvl1pPr>
          </a:lstStyle>
          <a:p>
            <a:pPr lvl="0"/>
            <a:r>
              <a:rPr lang="en-US" dirty="0" smtClean="0"/>
              <a:t>Click to edit Master text styles</a:t>
            </a:r>
          </a:p>
        </p:txBody>
      </p:sp>
      <p:sp>
        <p:nvSpPr>
          <p:cNvPr id="10" name="Title 1"/>
          <p:cNvSpPr>
            <a:spLocks noGrp="1"/>
          </p:cNvSpPr>
          <p:nvPr>
            <p:ph type="title"/>
          </p:nvPr>
        </p:nvSpPr>
        <p:spPr>
          <a:xfrm>
            <a:off x="337351" y="304153"/>
            <a:ext cx="8379612" cy="582612"/>
          </a:xfrm>
          <a:prstGeom prst="rect">
            <a:avLst/>
          </a:prstGeom>
        </p:spPr>
        <p:txBody>
          <a:bodyPr anchor="t"/>
          <a:lstStyle>
            <a:lvl1pPr>
              <a:defRPr b="1" cap="all" baseline="0">
                <a:solidFill>
                  <a:schemeClr val="tx1"/>
                </a:solidFill>
              </a:defRPr>
            </a:lvl1pPr>
          </a:lstStyle>
          <a:p>
            <a:r>
              <a:rPr lang="en-US" dirty="0" smtClean="0"/>
              <a:t>Click to edit Master title style</a:t>
            </a:r>
            <a:endParaRPr lang="en-US" dirty="0"/>
          </a:p>
        </p:txBody>
      </p:sp>
      <p:sp>
        <p:nvSpPr>
          <p:cNvPr id="8"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p>
        </p:txBody>
      </p:sp>
    </p:spTree>
    <p:extLst>
      <p:ext uri="{BB962C8B-B14F-4D97-AF65-F5344CB8AC3E}">
        <p14:creationId xmlns:p14="http://schemas.microsoft.com/office/powerpoint/2010/main" xmlns="" val="875595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2 Line  Sub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Content Placeholder 2"/>
          <p:cNvSpPr>
            <a:spLocks noGrp="1"/>
          </p:cNvSpPr>
          <p:nvPr>
            <p:ph sz="half" idx="1"/>
          </p:nvPr>
        </p:nvSpPr>
        <p:spPr>
          <a:xfrm>
            <a:off x="337351" y="1855694"/>
            <a:ext cx="4052944" cy="4064815"/>
          </a:xfrm>
        </p:spPr>
        <p:txBody>
          <a:bodyPr/>
          <a:lstStyle>
            <a:lvl1pPr>
              <a:buClr>
                <a:schemeClr val="tx1"/>
              </a:buCl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55694"/>
            <a:ext cx="4210050" cy="4064815"/>
          </a:xfrm>
        </p:spPr>
        <p:txBody>
          <a:bodyPr/>
          <a:lstStyle>
            <a:lvl1pPr>
              <a:buClr>
                <a:schemeClr val="tx1"/>
              </a:buCl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pPr>
                <a:defRPr/>
              </a:pPr>
              <a:t>‹#›</a:t>
            </a:fld>
            <a:endParaRPr lang="en-US" dirty="0"/>
          </a:p>
        </p:txBody>
      </p:sp>
      <p:sp>
        <p:nvSpPr>
          <p:cNvPr id="11" name="Title 1"/>
          <p:cNvSpPr>
            <a:spLocks noGrp="1"/>
          </p:cNvSpPr>
          <p:nvPr>
            <p:ph type="title"/>
          </p:nvPr>
        </p:nvSpPr>
        <p:spPr>
          <a:xfrm>
            <a:off x="337351" y="304153"/>
            <a:ext cx="8379612" cy="867699"/>
          </a:xfrm>
          <a:prstGeom prst="rect">
            <a:avLst/>
          </a:prstGeom>
        </p:spPr>
        <p:txBody>
          <a:bodyPr anchor="t"/>
          <a:lstStyle>
            <a:lvl1pPr>
              <a:tabLst/>
              <a:defRPr b="1" cap="all" baseline="0">
                <a:solidFill>
                  <a:schemeClr val="tx1"/>
                </a:solidFill>
              </a:defRPr>
            </a:lvl1pPr>
          </a:lstStyle>
          <a:p>
            <a:r>
              <a:rPr lang="en-US" dirty="0" smtClean="0"/>
              <a:t>Click to edit Master title style</a:t>
            </a:r>
            <a:endParaRPr lang="en-US" dirty="0"/>
          </a:p>
        </p:txBody>
      </p:sp>
      <p:sp>
        <p:nvSpPr>
          <p:cNvPr id="9" name="Text Placeholder 11"/>
          <p:cNvSpPr>
            <a:spLocks noGrp="1"/>
          </p:cNvSpPr>
          <p:nvPr>
            <p:ph type="body" sz="quarter" idx="11"/>
          </p:nvPr>
        </p:nvSpPr>
        <p:spPr>
          <a:xfrm>
            <a:off x="337351" y="1229539"/>
            <a:ext cx="8375904" cy="501727"/>
          </a:xfrm>
        </p:spPr>
        <p:txBody>
          <a:bodyPr anchor="t"/>
          <a:lstStyle>
            <a:lvl1pPr marL="0" indent="0">
              <a:buNone/>
              <a:defRPr sz="1600" cap="all" baseline="0">
                <a:latin typeface="Arial" pitchFamily="34" charset="0"/>
                <a:cs typeface="Arial" pitchFamily="34" charset="0"/>
              </a:defRPr>
            </a:lvl1pPr>
          </a:lstStyle>
          <a:p>
            <a:pPr lvl="0"/>
            <a:r>
              <a:rPr lang="en-US" dirty="0" smtClean="0"/>
              <a:t>Click to edit Master text styles</a:t>
            </a:r>
          </a:p>
        </p:txBody>
      </p:sp>
      <p:sp>
        <p:nvSpPr>
          <p:cNvPr id="8"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p>
        </p:txBody>
      </p:sp>
    </p:spTree>
    <p:extLst>
      <p:ext uri="{BB962C8B-B14F-4D97-AF65-F5344CB8AC3E}">
        <p14:creationId xmlns:p14="http://schemas.microsoft.com/office/powerpoint/2010/main" xmlns="" val="681293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Picture Placeholder 2"/>
          <p:cNvSpPr>
            <a:spLocks noGrp="1"/>
          </p:cNvSpPr>
          <p:nvPr>
            <p:ph type="pic" idx="1"/>
          </p:nvPr>
        </p:nvSpPr>
        <p:spPr>
          <a:xfrm>
            <a:off x="7070456" y="3807973"/>
            <a:ext cx="1954306" cy="1676399"/>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14" name="Picture Placeholder 2"/>
          <p:cNvSpPr>
            <a:spLocks noGrp="1"/>
          </p:cNvSpPr>
          <p:nvPr>
            <p:ph type="pic" idx="11"/>
          </p:nvPr>
        </p:nvSpPr>
        <p:spPr>
          <a:xfrm>
            <a:off x="7070456" y="1808844"/>
            <a:ext cx="1954306" cy="1676399"/>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16" name="Content Placeholder 2"/>
          <p:cNvSpPr>
            <a:spLocks noGrp="1"/>
          </p:cNvSpPr>
          <p:nvPr>
            <p:ph idx="12"/>
          </p:nvPr>
        </p:nvSpPr>
        <p:spPr>
          <a:xfrm>
            <a:off x="337351" y="1143000"/>
            <a:ext cx="6223247" cy="4768273"/>
          </a:xfrm>
        </p:spPr>
        <p:txBody>
          <a:bodyPr/>
          <a:lstStyle>
            <a:lvl1pPr>
              <a:buClr>
                <a:schemeClr val="tx1"/>
              </a:buClr>
              <a:defRPr sz="22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pPr>
                <a:defRPr/>
              </a:pPr>
              <a:t>‹#›</a:t>
            </a:fld>
            <a:endParaRPr lang="en-US" dirty="0"/>
          </a:p>
        </p:txBody>
      </p:sp>
      <p:sp>
        <p:nvSpPr>
          <p:cNvPr id="10" name="Title 1"/>
          <p:cNvSpPr>
            <a:spLocks noGrp="1"/>
          </p:cNvSpPr>
          <p:nvPr>
            <p:ph type="title"/>
          </p:nvPr>
        </p:nvSpPr>
        <p:spPr>
          <a:xfrm>
            <a:off x="337351" y="304153"/>
            <a:ext cx="8379612" cy="582612"/>
          </a:xfrm>
          <a:prstGeom prst="rect">
            <a:avLst/>
          </a:prstGeom>
        </p:spPr>
        <p:txBody>
          <a:bodyPr anchor="t"/>
          <a:lstStyle>
            <a:lvl1pPr>
              <a:defRPr b="1" cap="all" baseline="0">
                <a:solidFill>
                  <a:schemeClr val="tx1"/>
                </a:solidFill>
              </a:defRPr>
            </a:lvl1pPr>
          </a:lstStyle>
          <a:p>
            <a:r>
              <a:rPr lang="en-US" dirty="0" smtClean="0"/>
              <a:t>Click to edit Master title style</a:t>
            </a:r>
            <a:endParaRPr lang="en-US" dirty="0"/>
          </a:p>
        </p:txBody>
      </p:sp>
      <p:sp>
        <p:nvSpPr>
          <p:cNvPr id="9"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Sub Titl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Picture Placeholder 2"/>
          <p:cNvSpPr>
            <a:spLocks noGrp="1"/>
          </p:cNvSpPr>
          <p:nvPr>
            <p:ph type="pic" idx="1"/>
          </p:nvPr>
        </p:nvSpPr>
        <p:spPr>
          <a:xfrm>
            <a:off x="7070456" y="4029923"/>
            <a:ext cx="1954306" cy="1676399"/>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14" name="Picture Placeholder 2"/>
          <p:cNvSpPr>
            <a:spLocks noGrp="1"/>
          </p:cNvSpPr>
          <p:nvPr>
            <p:ph type="pic" idx="11"/>
          </p:nvPr>
        </p:nvSpPr>
        <p:spPr>
          <a:xfrm>
            <a:off x="7070456" y="2030794"/>
            <a:ext cx="1954306" cy="1676399"/>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16" name="Content Placeholder 2"/>
          <p:cNvSpPr>
            <a:spLocks noGrp="1"/>
          </p:cNvSpPr>
          <p:nvPr>
            <p:ph idx="12"/>
          </p:nvPr>
        </p:nvSpPr>
        <p:spPr>
          <a:xfrm>
            <a:off x="337351" y="1470212"/>
            <a:ext cx="6223247" cy="4450298"/>
          </a:xfrm>
        </p:spPr>
        <p:txBody>
          <a:bodyPr/>
          <a:lstStyle>
            <a:lvl1pPr>
              <a:buClr>
                <a:schemeClr val="tx1"/>
              </a:buClr>
              <a:defRPr sz="22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pPr>
                <a:defRPr/>
              </a:pPr>
              <a:t>‹#›</a:t>
            </a:fld>
            <a:endParaRPr lang="en-US" dirty="0"/>
          </a:p>
        </p:txBody>
      </p:sp>
      <p:sp>
        <p:nvSpPr>
          <p:cNvPr id="9" name="Text Placeholder 11"/>
          <p:cNvSpPr>
            <a:spLocks noGrp="1"/>
          </p:cNvSpPr>
          <p:nvPr>
            <p:ph type="body" sz="quarter" idx="13"/>
          </p:nvPr>
        </p:nvSpPr>
        <p:spPr>
          <a:xfrm>
            <a:off x="337351" y="812273"/>
            <a:ext cx="8375904" cy="501727"/>
          </a:xfrm>
        </p:spPr>
        <p:txBody>
          <a:bodyPr anchor="t"/>
          <a:lstStyle>
            <a:lvl1pPr marL="0" indent="0">
              <a:buNone/>
              <a:defRPr sz="1600" cap="all" baseline="0">
                <a:latin typeface="Arial" pitchFamily="34" charset="0"/>
                <a:cs typeface="Arial" pitchFamily="34" charset="0"/>
              </a:defRPr>
            </a:lvl1pPr>
          </a:lstStyle>
          <a:p>
            <a:pPr lvl="0"/>
            <a:r>
              <a:rPr lang="en-US" dirty="0" smtClean="0"/>
              <a:t>Click to edit Master text styles</a:t>
            </a:r>
          </a:p>
        </p:txBody>
      </p:sp>
      <p:sp>
        <p:nvSpPr>
          <p:cNvPr id="11" name="Title 1"/>
          <p:cNvSpPr>
            <a:spLocks noGrp="1"/>
          </p:cNvSpPr>
          <p:nvPr>
            <p:ph type="title"/>
          </p:nvPr>
        </p:nvSpPr>
        <p:spPr>
          <a:xfrm>
            <a:off x="337351" y="304153"/>
            <a:ext cx="8379612" cy="582612"/>
          </a:xfrm>
          <a:prstGeom prst="rect">
            <a:avLst/>
          </a:prstGeom>
        </p:spPr>
        <p:txBody>
          <a:bodyPr anchor="t"/>
          <a:lstStyle>
            <a:lvl1pPr>
              <a:defRPr b="1" cap="all" baseline="0">
                <a:solidFill>
                  <a:schemeClr val="tx1"/>
                </a:solidFill>
              </a:defRPr>
            </a:lvl1pPr>
          </a:lstStyle>
          <a:p>
            <a:r>
              <a:rPr lang="en-US" dirty="0" smtClean="0"/>
              <a:t>Click to edit Master title style</a:t>
            </a:r>
            <a:endParaRPr lang="en-US" dirty="0"/>
          </a:p>
        </p:txBody>
      </p:sp>
      <p:sp>
        <p:nvSpPr>
          <p:cNvPr id="10"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p>
        </p:txBody>
      </p:sp>
    </p:spTree>
    <p:extLst>
      <p:ext uri="{BB962C8B-B14F-4D97-AF65-F5344CB8AC3E}">
        <p14:creationId xmlns:p14="http://schemas.microsoft.com/office/powerpoint/2010/main" xmlns="" val="2995898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2 line Sub Titl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Picture Placeholder 2"/>
          <p:cNvSpPr>
            <a:spLocks noGrp="1"/>
          </p:cNvSpPr>
          <p:nvPr>
            <p:ph type="pic" idx="1"/>
          </p:nvPr>
        </p:nvSpPr>
        <p:spPr>
          <a:xfrm>
            <a:off x="7070456" y="4127581"/>
            <a:ext cx="1954306" cy="1676399"/>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14" name="Picture Placeholder 2"/>
          <p:cNvSpPr>
            <a:spLocks noGrp="1"/>
          </p:cNvSpPr>
          <p:nvPr>
            <p:ph type="pic" idx="11"/>
          </p:nvPr>
        </p:nvSpPr>
        <p:spPr>
          <a:xfrm>
            <a:off x="7070456" y="2128452"/>
            <a:ext cx="1954306" cy="1676399"/>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16" name="Content Placeholder 2"/>
          <p:cNvSpPr>
            <a:spLocks noGrp="1"/>
          </p:cNvSpPr>
          <p:nvPr>
            <p:ph idx="12"/>
          </p:nvPr>
        </p:nvSpPr>
        <p:spPr>
          <a:xfrm>
            <a:off x="337351" y="1855694"/>
            <a:ext cx="6223247" cy="4074051"/>
          </a:xfrm>
        </p:spPr>
        <p:txBody>
          <a:bodyPr/>
          <a:lstStyle>
            <a:lvl1pPr>
              <a:buClr>
                <a:schemeClr val="tx1"/>
              </a:buClr>
              <a:defRPr sz="22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pPr>
                <a:defRPr/>
              </a:pPr>
              <a:t>‹#›</a:t>
            </a:fld>
            <a:endParaRPr lang="en-US" dirty="0"/>
          </a:p>
        </p:txBody>
      </p:sp>
      <p:sp>
        <p:nvSpPr>
          <p:cNvPr id="13" name="Title 1"/>
          <p:cNvSpPr>
            <a:spLocks noGrp="1"/>
          </p:cNvSpPr>
          <p:nvPr>
            <p:ph type="title"/>
          </p:nvPr>
        </p:nvSpPr>
        <p:spPr>
          <a:xfrm>
            <a:off x="337351" y="304153"/>
            <a:ext cx="8379612" cy="867699"/>
          </a:xfrm>
          <a:prstGeom prst="rect">
            <a:avLst/>
          </a:prstGeom>
        </p:spPr>
        <p:txBody>
          <a:bodyPr anchor="t"/>
          <a:lstStyle>
            <a:lvl1pPr>
              <a:tabLst/>
              <a:defRPr b="1" cap="all" baseline="0">
                <a:solidFill>
                  <a:schemeClr val="tx1"/>
                </a:solidFill>
              </a:defRPr>
            </a:lvl1pPr>
          </a:lstStyle>
          <a:p>
            <a:r>
              <a:rPr lang="en-US" dirty="0" smtClean="0"/>
              <a:t>Click to edit Master title style</a:t>
            </a:r>
            <a:endParaRPr lang="en-US" dirty="0"/>
          </a:p>
        </p:txBody>
      </p:sp>
      <p:sp>
        <p:nvSpPr>
          <p:cNvPr id="9" name="Text Placeholder 11"/>
          <p:cNvSpPr>
            <a:spLocks noGrp="1"/>
          </p:cNvSpPr>
          <p:nvPr>
            <p:ph type="body" sz="quarter" idx="13"/>
          </p:nvPr>
        </p:nvSpPr>
        <p:spPr>
          <a:xfrm>
            <a:off x="337351" y="1229539"/>
            <a:ext cx="8375904" cy="501727"/>
          </a:xfrm>
        </p:spPr>
        <p:txBody>
          <a:bodyPr anchor="t"/>
          <a:lstStyle>
            <a:lvl1pPr marL="0" indent="0">
              <a:buNone/>
              <a:defRPr sz="1600" cap="all" baseline="0">
                <a:latin typeface="Arial" pitchFamily="34" charset="0"/>
                <a:cs typeface="Arial" pitchFamily="34" charset="0"/>
              </a:defRPr>
            </a:lvl1pPr>
          </a:lstStyle>
          <a:p>
            <a:pPr lvl="0"/>
            <a:r>
              <a:rPr lang="en-US" dirty="0" smtClean="0"/>
              <a:t>Click to edit Master text styles</a:t>
            </a:r>
          </a:p>
        </p:txBody>
      </p:sp>
      <p:sp>
        <p:nvSpPr>
          <p:cNvPr id="10"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p>
        </p:txBody>
      </p:sp>
    </p:spTree>
    <p:extLst>
      <p:ext uri="{BB962C8B-B14F-4D97-AF65-F5344CB8AC3E}">
        <p14:creationId xmlns:p14="http://schemas.microsoft.com/office/powerpoint/2010/main" xmlns="" val="18409466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44452" y="273050"/>
            <a:ext cx="3008313" cy="1162050"/>
          </a:xfrm>
          <a:prstGeom prst="rect">
            <a:avLst/>
          </a:prstGeom>
        </p:spPr>
        <p:txBody>
          <a:bodyPr anchor="b"/>
          <a:lstStyle>
            <a:lvl1pPr algn="l">
              <a:defRPr sz="2000" b="1" cap="all" baseline="0">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750890" y="273051"/>
            <a:ext cx="5111750" cy="5580474"/>
          </a:xfrm>
        </p:spPr>
        <p:txBody>
          <a:bodyPr/>
          <a:lstStyle>
            <a:lvl1pPr>
              <a:buClr>
                <a:schemeClr val="tx1"/>
              </a:buCl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44452" y="1435101"/>
            <a:ext cx="3008313" cy="4466936"/>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pPr>
                <a:defRPr/>
              </a:pPr>
              <a:t>‹#›</a:t>
            </a:fld>
            <a:endParaRPr lang="en-US" dirty="0"/>
          </a:p>
        </p:txBody>
      </p:sp>
      <p:sp>
        <p:nvSpPr>
          <p:cNvPr id="8"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pPr>
                <a:defRPr/>
              </a:pPr>
              <a:t>‹#›</a:t>
            </a:fld>
            <a:endParaRPr lang="en-US" dirty="0"/>
          </a:p>
        </p:txBody>
      </p:sp>
      <p:sp>
        <p:nvSpPr>
          <p:cNvPr id="5"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1 w Logo">
    <p:spTree>
      <p:nvGrpSpPr>
        <p:cNvPr id="1" name=""/>
        <p:cNvGrpSpPr/>
        <p:nvPr/>
      </p:nvGrpSpPr>
      <p:grpSpPr>
        <a:xfrm>
          <a:off x="0" y="0"/>
          <a:ext cx="0" cy="0"/>
          <a:chOff x="0" y="0"/>
          <a:chExt cx="0" cy="0"/>
        </a:xfrm>
      </p:grpSpPr>
      <p:grpSp>
        <p:nvGrpSpPr>
          <p:cNvPr id="12" name="Group 11"/>
          <p:cNvGrpSpPr/>
          <p:nvPr userDrawn="1"/>
        </p:nvGrpSpPr>
        <p:grpSpPr>
          <a:xfrm>
            <a:off x="0" y="0"/>
            <a:ext cx="9144000" cy="6858000"/>
            <a:chOff x="0" y="0"/>
            <a:chExt cx="9144000" cy="685800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5" name="Rectangle 14"/>
            <p:cNvSpPr/>
            <p:nvPr userDrawn="1"/>
          </p:nvSpPr>
          <p:spPr>
            <a:xfrm>
              <a:off x="0" y="2760397"/>
              <a:ext cx="9144000" cy="3430654"/>
            </a:xfrm>
            <a:prstGeom prst="rect">
              <a:avLst/>
            </a:prstGeom>
            <a:gradFill flip="none" rotWithShape="1">
              <a:gsLst>
                <a:gs pos="80000">
                  <a:srgbClr val="B5B6B3"/>
                </a:gs>
                <a:gs pos="0">
                  <a:srgbClr val="FFFFFF"/>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ext Placeholder 4"/>
          <p:cNvSpPr>
            <a:spLocks noGrp="1"/>
          </p:cNvSpPr>
          <p:nvPr>
            <p:ph type="body" sz="quarter" idx="10"/>
          </p:nvPr>
        </p:nvSpPr>
        <p:spPr>
          <a:xfrm>
            <a:off x="328613" y="3179298"/>
            <a:ext cx="8477250" cy="451409"/>
          </a:xfrm>
        </p:spPr>
        <p:txBody>
          <a:bodyPr/>
          <a:lstStyle>
            <a:lvl1pPr marL="0" indent="0">
              <a:buNone/>
              <a:defRPr sz="1600" b="1">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9" name="Text Placeholder 4"/>
          <p:cNvSpPr>
            <a:spLocks noGrp="1"/>
          </p:cNvSpPr>
          <p:nvPr>
            <p:ph type="body" sz="quarter" idx="11"/>
          </p:nvPr>
        </p:nvSpPr>
        <p:spPr>
          <a:xfrm>
            <a:off x="328613" y="3555813"/>
            <a:ext cx="8477250" cy="451409"/>
          </a:xfrm>
        </p:spPr>
        <p:txBody>
          <a:bodyPr/>
          <a:lstStyle>
            <a:lvl1pPr marL="0" indent="0">
              <a:buNone/>
              <a:defRPr sz="1600" b="0">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0" name="Text Placeholder 4"/>
          <p:cNvSpPr>
            <a:spLocks noGrp="1"/>
          </p:cNvSpPr>
          <p:nvPr>
            <p:ph type="body" sz="quarter" idx="12"/>
          </p:nvPr>
        </p:nvSpPr>
        <p:spPr>
          <a:xfrm>
            <a:off x="328613" y="4326781"/>
            <a:ext cx="8477250" cy="451409"/>
          </a:xfrm>
        </p:spPr>
        <p:txBody>
          <a:bodyPr/>
          <a:lstStyle>
            <a:lvl1pPr marL="0" indent="0">
              <a:buNone/>
              <a:defRPr sz="1600" b="1">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1" name="Text Placeholder 4"/>
          <p:cNvSpPr>
            <a:spLocks noGrp="1"/>
          </p:cNvSpPr>
          <p:nvPr>
            <p:ph type="body" sz="quarter" idx="13"/>
          </p:nvPr>
        </p:nvSpPr>
        <p:spPr>
          <a:xfrm>
            <a:off x="328613" y="4703296"/>
            <a:ext cx="8477250" cy="451409"/>
          </a:xfrm>
        </p:spPr>
        <p:txBody>
          <a:bodyPr/>
          <a:lstStyle>
            <a:lvl1pPr marL="0" indent="0">
              <a:buNone/>
              <a:defRPr sz="1600" b="0">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6" name="Rectangle 8"/>
          <p:cNvSpPr>
            <a:spLocks noGrp="1" noChangeArrowheads="1"/>
          </p:cNvSpPr>
          <p:nvPr>
            <p:ph type="ctrTitle"/>
          </p:nvPr>
        </p:nvSpPr>
        <p:spPr>
          <a:xfrm>
            <a:off x="337351" y="1628496"/>
            <a:ext cx="8449056" cy="522288"/>
          </a:xfrm>
          <a:prstGeom prst="rect">
            <a:avLst/>
          </a:prstGeom>
        </p:spPr>
        <p:txBody>
          <a:bodyPr anchor="b"/>
          <a:lstStyle>
            <a:lvl1pPr>
              <a:lnSpc>
                <a:spcPts val="3000"/>
              </a:lnSpc>
              <a:defRPr sz="2800" b="1" cap="all" baseline="0">
                <a:solidFill>
                  <a:schemeClr val="tx1"/>
                </a:solidFill>
              </a:defRPr>
            </a:lvl1pPr>
          </a:lstStyle>
          <a:p>
            <a:r>
              <a:rPr lang="en-US" dirty="0"/>
              <a:t>Click to edit Master title style</a:t>
            </a:r>
          </a:p>
        </p:txBody>
      </p:sp>
      <p:sp>
        <p:nvSpPr>
          <p:cNvPr id="17" name="Rectangle 9"/>
          <p:cNvSpPr>
            <a:spLocks noGrp="1" noChangeArrowheads="1"/>
          </p:cNvSpPr>
          <p:nvPr>
            <p:ph type="subTitle" idx="1"/>
          </p:nvPr>
        </p:nvSpPr>
        <p:spPr>
          <a:xfrm>
            <a:off x="337352" y="2169937"/>
            <a:ext cx="8449056" cy="482600"/>
          </a:xfrm>
        </p:spPr>
        <p:txBody>
          <a:bodyPr anchor="t"/>
          <a:lstStyle>
            <a:lvl1pPr marL="0" indent="0">
              <a:lnSpc>
                <a:spcPts val="1500"/>
              </a:lnSpc>
              <a:spcBef>
                <a:spcPts val="0"/>
              </a:spcBef>
              <a:buFont typeface="Wingdings" pitchFamily="2" charset="2"/>
              <a:buNone/>
              <a:defRPr sz="1600" cap="all" baseline="0">
                <a:latin typeface="Arial" pitchFamily="34" charset="0"/>
                <a:cs typeface="Arial" pitchFamily="34" charset="0"/>
              </a:defRPr>
            </a:lvl1pPr>
          </a:lstStyle>
          <a:p>
            <a:r>
              <a:rPr lang="en-US" dirty="0"/>
              <a:t>Click to edit Master subtitle style</a:t>
            </a:r>
          </a:p>
        </p:txBody>
      </p:sp>
      <p:sp>
        <p:nvSpPr>
          <p:cNvPr id="13"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p>
        </p:txBody>
      </p:sp>
    </p:spTree>
    <p:extLst>
      <p:ext uri="{BB962C8B-B14F-4D97-AF65-F5344CB8AC3E}">
        <p14:creationId xmlns:p14="http://schemas.microsoft.com/office/powerpoint/2010/main" xmlns="" val="23232862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1">
    <p:spTree>
      <p:nvGrpSpPr>
        <p:cNvPr id="1" name=""/>
        <p:cNvGrpSpPr/>
        <p:nvPr/>
      </p:nvGrpSpPr>
      <p:grpSpPr>
        <a:xfrm>
          <a:off x="0" y="0"/>
          <a:ext cx="0" cy="0"/>
          <a:chOff x="0" y="0"/>
          <a:chExt cx="0" cy="0"/>
        </a:xfrm>
      </p:grpSpPr>
      <p:grpSp>
        <p:nvGrpSpPr>
          <p:cNvPr id="9" name="Group 8"/>
          <p:cNvGrpSpPr/>
          <p:nvPr userDrawn="1"/>
        </p:nvGrpSpPr>
        <p:grpSpPr>
          <a:xfrm>
            <a:off x="0" y="0"/>
            <a:ext cx="9144000" cy="6858000"/>
            <a:chOff x="0" y="0"/>
            <a:chExt cx="9144000" cy="685800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1" name="Rectangle 10"/>
            <p:cNvSpPr/>
            <p:nvPr userDrawn="1"/>
          </p:nvSpPr>
          <p:spPr>
            <a:xfrm>
              <a:off x="0" y="2760397"/>
              <a:ext cx="9144000" cy="3430654"/>
            </a:xfrm>
            <a:prstGeom prst="rect">
              <a:avLst/>
            </a:prstGeom>
            <a:gradFill flip="none" rotWithShape="1">
              <a:gsLst>
                <a:gs pos="80000">
                  <a:srgbClr val="B5B6B3"/>
                </a:gs>
                <a:gs pos="0">
                  <a:srgbClr val="FFFFFF"/>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3080" name="Rectangle 8"/>
          <p:cNvSpPr>
            <a:spLocks noGrp="1" noChangeArrowheads="1"/>
          </p:cNvSpPr>
          <p:nvPr>
            <p:ph type="ctrTitle"/>
          </p:nvPr>
        </p:nvSpPr>
        <p:spPr>
          <a:xfrm>
            <a:off x="337351" y="1628496"/>
            <a:ext cx="8449056" cy="522288"/>
          </a:xfrm>
          <a:prstGeom prst="rect">
            <a:avLst/>
          </a:prstGeom>
        </p:spPr>
        <p:txBody>
          <a:bodyPr anchor="b"/>
          <a:lstStyle>
            <a:lvl1pPr>
              <a:lnSpc>
                <a:spcPts val="3000"/>
              </a:lnSpc>
              <a:defRPr sz="2800" b="1" cap="all" baseline="0">
                <a:solidFill>
                  <a:schemeClr val="tx1"/>
                </a:solidFill>
              </a:defRPr>
            </a:lvl1pPr>
          </a:lstStyle>
          <a:p>
            <a:r>
              <a:rPr lang="en-US" dirty="0"/>
              <a:t>Click to edit Master title style</a:t>
            </a:r>
          </a:p>
        </p:txBody>
      </p:sp>
      <p:sp>
        <p:nvSpPr>
          <p:cNvPr id="3081" name="Rectangle 9"/>
          <p:cNvSpPr>
            <a:spLocks noGrp="1" noChangeArrowheads="1"/>
          </p:cNvSpPr>
          <p:nvPr>
            <p:ph type="subTitle" idx="1"/>
          </p:nvPr>
        </p:nvSpPr>
        <p:spPr>
          <a:xfrm>
            <a:off x="337352" y="2169937"/>
            <a:ext cx="8449056" cy="482600"/>
          </a:xfrm>
        </p:spPr>
        <p:txBody>
          <a:bodyPr anchor="t"/>
          <a:lstStyle>
            <a:lvl1pPr marL="0" indent="0">
              <a:lnSpc>
                <a:spcPts val="1500"/>
              </a:lnSpc>
              <a:spcBef>
                <a:spcPts val="0"/>
              </a:spcBef>
              <a:buFont typeface="Wingdings" pitchFamily="2" charset="2"/>
              <a:buNone/>
              <a:defRPr sz="1600" cap="all" baseline="0">
                <a:latin typeface="Arial" pitchFamily="34" charset="0"/>
                <a:cs typeface="Arial" pitchFamily="34" charset="0"/>
              </a:defRPr>
            </a:lvl1pPr>
          </a:lstStyle>
          <a:p>
            <a:r>
              <a:rPr lang="en-US" dirty="0"/>
              <a:t>Click to edit Master subtitle style</a:t>
            </a:r>
          </a:p>
        </p:txBody>
      </p:sp>
      <p:sp>
        <p:nvSpPr>
          <p:cNvPr id="5" name="Text Placeholder 4"/>
          <p:cNvSpPr>
            <a:spLocks noGrp="1"/>
          </p:cNvSpPr>
          <p:nvPr>
            <p:ph type="body" sz="quarter" idx="10"/>
          </p:nvPr>
        </p:nvSpPr>
        <p:spPr>
          <a:xfrm>
            <a:off x="328613" y="3179298"/>
            <a:ext cx="8477250" cy="451409"/>
          </a:xfrm>
        </p:spPr>
        <p:txBody>
          <a:bodyPr/>
          <a:lstStyle>
            <a:lvl1pPr marL="0" indent="0">
              <a:buNone/>
              <a:defRPr sz="1600" b="1">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2" name="Text Placeholder 4"/>
          <p:cNvSpPr>
            <a:spLocks noGrp="1"/>
          </p:cNvSpPr>
          <p:nvPr>
            <p:ph type="body" sz="quarter" idx="11"/>
          </p:nvPr>
        </p:nvSpPr>
        <p:spPr>
          <a:xfrm>
            <a:off x="328613" y="3555813"/>
            <a:ext cx="8477250" cy="451409"/>
          </a:xfrm>
        </p:spPr>
        <p:txBody>
          <a:bodyPr/>
          <a:lstStyle>
            <a:lvl1pPr marL="0" indent="0">
              <a:buNone/>
              <a:defRPr sz="1600" b="0">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3" name="Text Placeholder 4"/>
          <p:cNvSpPr>
            <a:spLocks noGrp="1"/>
          </p:cNvSpPr>
          <p:nvPr>
            <p:ph type="body" sz="quarter" idx="12"/>
          </p:nvPr>
        </p:nvSpPr>
        <p:spPr>
          <a:xfrm>
            <a:off x="328613" y="4326781"/>
            <a:ext cx="8477250" cy="451409"/>
          </a:xfrm>
        </p:spPr>
        <p:txBody>
          <a:bodyPr/>
          <a:lstStyle>
            <a:lvl1pPr marL="0" indent="0">
              <a:buNone/>
              <a:defRPr sz="1600" b="1">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4" name="Text Placeholder 4"/>
          <p:cNvSpPr>
            <a:spLocks noGrp="1"/>
          </p:cNvSpPr>
          <p:nvPr>
            <p:ph type="body" sz="quarter" idx="13"/>
          </p:nvPr>
        </p:nvSpPr>
        <p:spPr>
          <a:xfrm>
            <a:off x="328613" y="4703296"/>
            <a:ext cx="8477250" cy="451409"/>
          </a:xfrm>
        </p:spPr>
        <p:txBody>
          <a:bodyPr/>
          <a:lstStyle>
            <a:lvl1pPr marL="0" indent="0">
              <a:buNone/>
              <a:defRPr sz="1600" b="0">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5"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3625143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1 w Logo">
    <p:spTree>
      <p:nvGrpSpPr>
        <p:cNvPr id="1" name=""/>
        <p:cNvGrpSpPr/>
        <p:nvPr/>
      </p:nvGrpSpPr>
      <p:grpSpPr>
        <a:xfrm>
          <a:off x="0" y="0"/>
          <a:ext cx="0" cy="0"/>
          <a:chOff x="0" y="0"/>
          <a:chExt cx="0" cy="0"/>
        </a:xfrm>
      </p:grpSpPr>
      <p:grpSp>
        <p:nvGrpSpPr>
          <p:cNvPr id="12" name="Group 11"/>
          <p:cNvGrpSpPr/>
          <p:nvPr userDrawn="1"/>
        </p:nvGrpSpPr>
        <p:grpSpPr>
          <a:xfrm>
            <a:off x="0" y="0"/>
            <a:ext cx="9144000" cy="6858000"/>
            <a:chOff x="0" y="0"/>
            <a:chExt cx="9144000" cy="685800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5" name="Rectangle 14"/>
            <p:cNvSpPr/>
            <p:nvPr userDrawn="1"/>
          </p:nvSpPr>
          <p:spPr>
            <a:xfrm>
              <a:off x="0" y="2760397"/>
              <a:ext cx="9144000" cy="3430654"/>
            </a:xfrm>
            <a:prstGeom prst="rect">
              <a:avLst/>
            </a:prstGeom>
            <a:gradFill flip="none" rotWithShape="1">
              <a:gsLst>
                <a:gs pos="80000">
                  <a:srgbClr val="B5B6B3"/>
                </a:gs>
                <a:gs pos="0">
                  <a:srgbClr val="FFFFFF"/>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8" name="Text Placeholder 4"/>
          <p:cNvSpPr>
            <a:spLocks noGrp="1"/>
          </p:cNvSpPr>
          <p:nvPr>
            <p:ph type="body" sz="quarter" idx="10"/>
          </p:nvPr>
        </p:nvSpPr>
        <p:spPr>
          <a:xfrm>
            <a:off x="328613" y="3179298"/>
            <a:ext cx="8477250" cy="451409"/>
          </a:xfrm>
        </p:spPr>
        <p:txBody>
          <a:bodyPr/>
          <a:lstStyle>
            <a:lvl1pPr marL="0" indent="0">
              <a:buNone/>
              <a:defRPr sz="1600" b="1">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9" name="Text Placeholder 4"/>
          <p:cNvSpPr>
            <a:spLocks noGrp="1"/>
          </p:cNvSpPr>
          <p:nvPr>
            <p:ph type="body" sz="quarter" idx="11"/>
          </p:nvPr>
        </p:nvSpPr>
        <p:spPr>
          <a:xfrm>
            <a:off x="328613" y="3555813"/>
            <a:ext cx="8477250" cy="451409"/>
          </a:xfrm>
        </p:spPr>
        <p:txBody>
          <a:bodyPr/>
          <a:lstStyle>
            <a:lvl1pPr marL="0" indent="0">
              <a:buNone/>
              <a:defRPr sz="1600" b="0">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0" name="Text Placeholder 4"/>
          <p:cNvSpPr>
            <a:spLocks noGrp="1"/>
          </p:cNvSpPr>
          <p:nvPr>
            <p:ph type="body" sz="quarter" idx="12"/>
          </p:nvPr>
        </p:nvSpPr>
        <p:spPr>
          <a:xfrm>
            <a:off x="328613" y="4326781"/>
            <a:ext cx="8477250" cy="451409"/>
          </a:xfrm>
        </p:spPr>
        <p:txBody>
          <a:bodyPr/>
          <a:lstStyle>
            <a:lvl1pPr marL="0" indent="0">
              <a:buNone/>
              <a:defRPr sz="1600" b="1">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1" name="Text Placeholder 4"/>
          <p:cNvSpPr>
            <a:spLocks noGrp="1"/>
          </p:cNvSpPr>
          <p:nvPr>
            <p:ph type="body" sz="quarter" idx="13"/>
          </p:nvPr>
        </p:nvSpPr>
        <p:spPr>
          <a:xfrm>
            <a:off x="328613" y="4703296"/>
            <a:ext cx="8477250" cy="451409"/>
          </a:xfrm>
        </p:spPr>
        <p:txBody>
          <a:bodyPr/>
          <a:lstStyle>
            <a:lvl1pPr marL="0" indent="0">
              <a:buNone/>
              <a:defRPr sz="1600" b="0">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6" name="Rectangle 8"/>
          <p:cNvSpPr>
            <a:spLocks noGrp="1" noChangeArrowheads="1"/>
          </p:cNvSpPr>
          <p:nvPr>
            <p:ph type="ctrTitle"/>
          </p:nvPr>
        </p:nvSpPr>
        <p:spPr>
          <a:xfrm>
            <a:off x="337351" y="1628496"/>
            <a:ext cx="8449056" cy="522288"/>
          </a:xfrm>
          <a:prstGeom prst="rect">
            <a:avLst/>
          </a:prstGeom>
        </p:spPr>
        <p:txBody>
          <a:bodyPr anchor="b"/>
          <a:lstStyle>
            <a:lvl1pPr>
              <a:lnSpc>
                <a:spcPts val="3000"/>
              </a:lnSpc>
              <a:defRPr sz="2800" b="1" cap="all" baseline="0">
                <a:solidFill>
                  <a:schemeClr val="tx1"/>
                </a:solidFill>
              </a:defRPr>
            </a:lvl1pPr>
          </a:lstStyle>
          <a:p>
            <a:r>
              <a:rPr lang="en-US" dirty="0"/>
              <a:t>Click to edit Master title style</a:t>
            </a:r>
          </a:p>
        </p:txBody>
      </p:sp>
      <p:sp>
        <p:nvSpPr>
          <p:cNvPr id="17" name="Rectangle 9"/>
          <p:cNvSpPr>
            <a:spLocks noGrp="1" noChangeArrowheads="1"/>
          </p:cNvSpPr>
          <p:nvPr>
            <p:ph type="subTitle" idx="1"/>
          </p:nvPr>
        </p:nvSpPr>
        <p:spPr>
          <a:xfrm>
            <a:off x="337352" y="2169937"/>
            <a:ext cx="8449056" cy="482600"/>
          </a:xfrm>
        </p:spPr>
        <p:txBody>
          <a:bodyPr anchor="t"/>
          <a:lstStyle>
            <a:lvl1pPr marL="0" indent="0">
              <a:lnSpc>
                <a:spcPts val="1500"/>
              </a:lnSpc>
              <a:spcBef>
                <a:spcPts val="0"/>
              </a:spcBef>
              <a:buFont typeface="Wingdings" pitchFamily="2" charset="2"/>
              <a:buNone/>
              <a:defRPr sz="1600" cap="all" baseline="0">
                <a:latin typeface="Arial" pitchFamily="34" charset="0"/>
                <a:cs typeface="Arial" pitchFamily="34" charset="0"/>
              </a:defRPr>
            </a:lvl1pPr>
          </a:lstStyle>
          <a:p>
            <a:r>
              <a:rPr lang="en-US" dirty="0"/>
              <a:t>Click to edit Master subtitle style</a:t>
            </a:r>
          </a:p>
        </p:txBody>
      </p:sp>
      <p:sp>
        <p:nvSpPr>
          <p:cNvPr id="13"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32111763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grpSp>
        <p:nvGrpSpPr>
          <p:cNvPr id="13" name="Group 12"/>
          <p:cNvGrpSpPr/>
          <p:nvPr userDrawn="1"/>
        </p:nvGrpSpPr>
        <p:grpSpPr>
          <a:xfrm>
            <a:off x="0" y="0"/>
            <a:ext cx="9144000" cy="6858000"/>
            <a:chOff x="0" y="0"/>
            <a:chExt cx="9144000" cy="685800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6" name="Rectangle 15"/>
            <p:cNvSpPr/>
            <p:nvPr userDrawn="1"/>
          </p:nvSpPr>
          <p:spPr>
            <a:xfrm>
              <a:off x="0" y="2760397"/>
              <a:ext cx="9144000" cy="3430654"/>
            </a:xfrm>
            <a:prstGeom prst="rect">
              <a:avLst/>
            </a:prstGeom>
            <a:gradFill flip="none" rotWithShape="1">
              <a:gsLst>
                <a:gs pos="80000">
                  <a:srgbClr val="B5B6B3"/>
                </a:gs>
                <a:gs pos="0">
                  <a:srgbClr val="FFFFFF"/>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9" name="Text Placeholder 4"/>
          <p:cNvSpPr>
            <a:spLocks noGrp="1"/>
          </p:cNvSpPr>
          <p:nvPr>
            <p:ph type="body" sz="quarter" idx="10"/>
          </p:nvPr>
        </p:nvSpPr>
        <p:spPr>
          <a:xfrm>
            <a:off x="328613" y="3179298"/>
            <a:ext cx="8477250" cy="451409"/>
          </a:xfrm>
        </p:spPr>
        <p:txBody>
          <a:bodyPr/>
          <a:lstStyle>
            <a:lvl1pPr marL="0" indent="0">
              <a:buNone/>
              <a:defRPr sz="1600" b="1">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0" name="Text Placeholder 4"/>
          <p:cNvSpPr>
            <a:spLocks noGrp="1"/>
          </p:cNvSpPr>
          <p:nvPr>
            <p:ph type="body" sz="quarter" idx="11"/>
          </p:nvPr>
        </p:nvSpPr>
        <p:spPr>
          <a:xfrm>
            <a:off x="328613" y="3555813"/>
            <a:ext cx="8477250" cy="451409"/>
          </a:xfrm>
        </p:spPr>
        <p:txBody>
          <a:bodyPr/>
          <a:lstStyle>
            <a:lvl1pPr marL="0" indent="0">
              <a:buNone/>
              <a:defRPr sz="1600" b="0">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1" name="Text Placeholder 4"/>
          <p:cNvSpPr>
            <a:spLocks noGrp="1"/>
          </p:cNvSpPr>
          <p:nvPr>
            <p:ph type="body" sz="quarter" idx="12"/>
          </p:nvPr>
        </p:nvSpPr>
        <p:spPr>
          <a:xfrm>
            <a:off x="328613" y="4326781"/>
            <a:ext cx="8477250" cy="451409"/>
          </a:xfrm>
        </p:spPr>
        <p:txBody>
          <a:bodyPr/>
          <a:lstStyle>
            <a:lvl1pPr marL="0" indent="0">
              <a:buNone/>
              <a:defRPr sz="1600" b="1">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2" name="Text Placeholder 4"/>
          <p:cNvSpPr>
            <a:spLocks noGrp="1"/>
          </p:cNvSpPr>
          <p:nvPr>
            <p:ph type="body" sz="quarter" idx="13"/>
          </p:nvPr>
        </p:nvSpPr>
        <p:spPr>
          <a:xfrm>
            <a:off x="328613" y="4703296"/>
            <a:ext cx="8477250" cy="451409"/>
          </a:xfrm>
        </p:spPr>
        <p:txBody>
          <a:bodyPr/>
          <a:lstStyle>
            <a:lvl1pPr marL="0" indent="0">
              <a:buNone/>
              <a:defRPr sz="1600" b="0">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7" name="Rectangle 8"/>
          <p:cNvSpPr>
            <a:spLocks noGrp="1" noChangeArrowheads="1"/>
          </p:cNvSpPr>
          <p:nvPr>
            <p:ph type="ctrTitle"/>
          </p:nvPr>
        </p:nvSpPr>
        <p:spPr>
          <a:xfrm>
            <a:off x="337351" y="1628496"/>
            <a:ext cx="8449056" cy="522288"/>
          </a:xfrm>
          <a:prstGeom prst="rect">
            <a:avLst/>
          </a:prstGeom>
        </p:spPr>
        <p:txBody>
          <a:bodyPr anchor="b"/>
          <a:lstStyle>
            <a:lvl1pPr>
              <a:lnSpc>
                <a:spcPts val="3000"/>
              </a:lnSpc>
              <a:defRPr sz="2800" b="1" cap="all" baseline="0">
                <a:solidFill>
                  <a:schemeClr val="tx1"/>
                </a:solidFill>
              </a:defRPr>
            </a:lvl1pPr>
          </a:lstStyle>
          <a:p>
            <a:r>
              <a:rPr lang="en-US" dirty="0"/>
              <a:t>Click to edit Master title style</a:t>
            </a:r>
          </a:p>
        </p:txBody>
      </p:sp>
      <p:sp>
        <p:nvSpPr>
          <p:cNvPr id="18" name="Rectangle 9"/>
          <p:cNvSpPr>
            <a:spLocks noGrp="1" noChangeArrowheads="1"/>
          </p:cNvSpPr>
          <p:nvPr>
            <p:ph type="subTitle" idx="1"/>
          </p:nvPr>
        </p:nvSpPr>
        <p:spPr>
          <a:xfrm>
            <a:off x="337352" y="2169937"/>
            <a:ext cx="8449056" cy="482600"/>
          </a:xfrm>
        </p:spPr>
        <p:txBody>
          <a:bodyPr anchor="t"/>
          <a:lstStyle>
            <a:lvl1pPr marL="0" indent="0">
              <a:lnSpc>
                <a:spcPts val="1500"/>
              </a:lnSpc>
              <a:spcBef>
                <a:spcPts val="0"/>
              </a:spcBef>
              <a:buFont typeface="Wingdings" pitchFamily="2" charset="2"/>
              <a:buNone/>
              <a:defRPr sz="1600" cap="all" baseline="0">
                <a:latin typeface="Arial" pitchFamily="34" charset="0"/>
                <a:cs typeface="Arial" pitchFamily="34" charset="0"/>
              </a:defRPr>
            </a:lvl1pPr>
          </a:lstStyle>
          <a:p>
            <a:r>
              <a:rPr lang="en-US" dirty="0"/>
              <a:t>Click to edit Master subtitle style</a:t>
            </a:r>
          </a:p>
        </p:txBody>
      </p:sp>
      <p:sp>
        <p:nvSpPr>
          <p:cNvPr id="14"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684751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Slide 1">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1"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solidFill>
                  <a:srgbClr val="FFFFFF"/>
                </a:solidFill>
              </a:rPr>
              <a:pPr>
                <a:defRPr/>
              </a:pPr>
              <a:t>‹#›</a:t>
            </a:fld>
            <a:endParaRPr lang="en-US" dirty="0">
              <a:solidFill>
                <a:srgbClr val="FFFFFF"/>
              </a:solidFill>
            </a:endParaRPr>
          </a:p>
        </p:txBody>
      </p:sp>
      <p:sp>
        <p:nvSpPr>
          <p:cNvPr id="8" name="Rectangle 8"/>
          <p:cNvSpPr>
            <a:spLocks noGrp="1" noChangeArrowheads="1"/>
          </p:cNvSpPr>
          <p:nvPr>
            <p:ph type="ctrTitle"/>
          </p:nvPr>
        </p:nvSpPr>
        <p:spPr>
          <a:xfrm>
            <a:off x="337351" y="1628496"/>
            <a:ext cx="8449056" cy="522288"/>
          </a:xfrm>
          <a:prstGeom prst="rect">
            <a:avLst/>
          </a:prstGeom>
        </p:spPr>
        <p:txBody>
          <a:bodyPr anchor="b"/>
          <a:lstStyle>
            <a:lvl1pPr>
              <a:lnSpc>
                <a:spcPts val="3000"/>
              </a:lnSpc>
              <a:defRPr sz="2800" b="1" cap="all" baseline="0">
                <a:solidFill>
                  <a:schemeClr val="tx1"/>
                </a:solidFill>
              </a:defRPr>
            </a:lvl1pPr>
          </a:lstStyle>
          <a:p>
            <a:r>
              <a:rPr lang="en-US" dirty="0"/>
              <a:t>Click to edit Master title style</a:t>
            </a:r>
          </a:p>
        </p:txBody>
      </p:sp>
      <p:sp>
        <p:nvSpPr>
          <p:cNvPr id="17" name="Rectangle 9"/>
          <p:cNvSpPr>
            <a:spLocks noGrp="1" noChangeArrowheads="1"/>
          </p:cNvSpPr>
          <p:nvPr>
            <p:ph type="subTitle" idx="1"/>
          </p:nvPr>
        </p:nvSpPr>
        <p:spPr>
          <a:xfrm>
            <a:off x="337352" y="2169937"/>
            <a:ext cx="8449056" cy="482600"/>
          </a:xfrm>
        </p:spPr>
        <p:txBody>
          <a:bodyPr anchor="t"/>
          <a:lstStyle>
            <a:lvl1pPr marL="0" indent="0">
              <a:lnSpc>
                <a:spcPts val="1500"/>
              </a:lnSpc>
              <a:spcBef>
                <a:spcPts val="0"/>
              </a:spcBef>
              <a:buFont typeface="Wingdings" pitchFamily="2" charset="2"/>
              <a:buNone/>
              <a:defRPr sz="1600" cap="all" baseline="0">
                <a:latin typeface="Arial" pitchFamily="34" charset="0"/>
                <a:cs typeface="Arial" pitchFamily="34" charset="0"/>
              </a:defRPr>
            </a:lvl1pPr>
          </a:lstStyle>
          <a:p>
            <a:r>
              <a:rPr lang="en-US" dirty="0"/>
              <a:t>Click to edit Master subtitle style</a:t>
            </a:r>
          </a:p>
        </p:txBody>
      </p:sp>
      <p:sp>
        <p:nvSpPr>
          <p:cNvPr id="18" name="Rectangle 17"/>
          <p:cNvSpPr/>
          <p:nvPr userDrawn="1"/>
        </p:nvSpPr>
        <p:spPr>
          <a:xfrm>
            <a:off x="0" y="2760397"/>
            <a:ext cx="9144000" cy="3430654"/>
          </a:xfrm>
          <a:prstGeom prst="rect">
            <a:avLst/>
          </a:prstGeom>
          <a:gradFill flip="none" rotWithShape="1">
            <a:gsLst>
              <a:gs pos="80000">
                <a:srgbClr val="B5B6B3"/>
              </a:gs>
              <a:gs pos="0">
                <a:srgbClr val="FFFFFF"/>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Text Placeholder 4"/>
          <p:cNvSpPr>
            <a:spLocks noGrp="1"/>
          </p:cNvSpPr>
          <p:nvPr>
            <p:ph type="body" sz="quarter" idx="11"/>
          </p:nvPr>
        </p:nvSpPr>
        <p:spPr>
          <a:xfrm>
            <a:off x="328613" y="3179298"/>
            <a:ext cx="8477250" cy="451409"/>
          </a:xfrm>
        </p:spPr>
        <p:txBody>
          <a:bodyPr/>
          <a:lstStyle>
            <a:lvl1pPr marL="0" indent="0">
              <a:buNone/>
              <a:defRPr sz="1600" b="1">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4" name="Text Placeholder 4"/>
          <p:cNvSpPr>
            <a:spLocks noGrp="1"/>
          </p:cNvSpPr>
          <p:nvPr>
            <p:ph type="body" sz="quarter" idx="12"/>
          </p:nvPr>
        </p:nvSpPr>
        <p:spPr>
          <a:xfrm>
            <a:off x="328613" y="3555813"/>
            <a:ext cx="8477250" cy="451409"/>
          </a:xfrm>
        </p:spPr>
        <p:txBody>
          <a:bodyPr/>
          <a:lstStyle>
            <a:lvl1pPr marL="0" indent="0">
              <a:buNone/>
              <a:defRPr sz="1600" b="0">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5" name="Text Placeholder 4"/>
          <p:cNvSpPr>
            <a:spLocks noGrp="1"/>
          </p:cNvSpPr>
          <p:nvPr>
            <p:ph type="body" sz="quarter" idx="13"/>
          </p:nvPr>
        </p:nvSpPr>
        <p:spPr>
          <a:xfrm>
            <a:off x="328613" y="4326781"/>
            <a:ext cx="8477250" cy="451409"/>
          </a:xfrm>
        </p:spPr>
        <p:txBody>
          <a:bodyPr/>
          <a:lstStyle>
            <a:lvl1pPr marL="0" indent="0">
              <a:buNone/>
              <a:defRPr sz="1600" b="1">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6" name="Text Placeholder 4"/>
          <p:cNvSpPr>
            <a:spLocks noGrp="1"/>
          </p:cNvSpPr>
          <p:nvPr>
            <p:ph type="body" sz="quarter" idx="14"/>
          </p:nvPr>
        </p:nvSpPr>
        <p:spPr>
          <a:xfrm>
            <a:off x="328613" y="4703296"/>
            <a:ext cx="8477250" cy="451409"/>
          </a:xfrm>
        </p:spPr>
        <p:txBody>
          <a:bodyPr/>
          <a:lstStyle>
            <a:lvl1pPr marL="0" indent="0">
              <a:buNone/>
              <a:defRPr sz="1600" b="0">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2" name="Footer Placeholder 4"/>
          <p:cNvSpPr>
            <a:spLocks noGrp="1"/>
          </p:cNvSpPr>
          <p:nvPr>
            <p:ph type="ftr" sz="quarter" idx="15"/>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18472320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Slide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1"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solidFill>
                  <a:srgbClr val="FFFFFF"/>
                </a:solidFill>
              </a:rPr>
              <a:pPr>
                <a:defRPr/>
              </a:pPr>
              <a:t>‹#›</a:t>
            </a:fld>
            <a:endParaRPr lang="en-US" dirty="0">
              <a:solidFill>
                <a:srgbClr val="FFFFFF"/>
              </a:solidFill>
            </a:endParaRPr>
          </a:p>
        </p:txBody>
      </p:sp>
      <p:sp>
        <p:nvSpPr>
          <p:cNvPr id="19" name="Rectangle 8"/>
          <p:cNvSpPr>
            <a:spLocks noGrp="1" noChangeArrowheads="1"/>
          </p:cNvSpPr>
          <p:nvPr>
            <p:ph type="ctrTitle"/>
          </p:nvPr>
        </p:nvSpPr>
        <p:spPr>
          <a:xfrm>
            <a:off x="337351" y="1628496"/>
            <a:ext cx="8449056" cy="522288"/>
          </a:xfrm>
          <a:prstGeom prst="rect">
            <a:avLst/>
          </a:prstGeom>
        </p:spPr>
        <p:txBody>
          <a:bodyPr anchor="b"/>
          <a:lstStyle>
            <a:lvl1pPr>
              <a:lnSpc>
                <a:spcPts val="3000"/>
              </a:lnSpc>
              <a:defRPr sz="2800" b="1" cap="all" baseline="0">
                <a:solidFill>
                  <a:schemeClr val="tx1"/>
                </a:solidFill>
              </a:defRPr>
            </a:lvl1pPr>
          </a:lstStyle>
          <a:p>
            <a:r>
              <a:rPr lang="en-US" dirty="0"/>
              <a:t>Click to edit Master title style</a:t>
            </a:r>
          </a:p>
        </p:txBody>
      </p:sp>
      <p:sp>
        <p:nvSpPr>
          <p:cNvPr id="20" name="Rectangle 9"/>
          <p:cNvSpPr>
            <a:spLocks noGrp="1" noChangeArrowheads="1"/>
          </p:cNvSpPr>
          <p:nvPr>
            <p:ph type="subTitle" idx="1"/>
          </p:nvPr>
        </p:nvSpPr>
        <p:spPr>
          <a:xfrm>
            <a:off x="337352" y="2169937"/>
            <a:ext cx="8449056" cy="482600"/>
          </a:xfrm>
        </p:spPr>
        <p:txBody>
          <a:bodyPr anchor="t"/>
          <a:lstStyle>
            <a:lvl1pPr marL="0" indent="0">
              <a:lnSpc>
                <a:spcPts val="1500"/>
              </a:lnSpc>
              <a:spcBef>
                <a:spcPts val="0"/>
              </a:spcBef>
              <a:buFont typeface="Wingdings" pitchFamily="2" charset="2"/>
              <a:buNone/>
              <a:defRPr sz="1600" cap="all" baseline="0">
                <a:latin typeface="Arial" pitchFamily="34" charset="0"/>
                <a:cs typeface="Arial" pitchFamily="34" charset="0"/>
              </a:defRPr>
            </a:lvl1pPr>
          </a:lstStyle>
          <a:p>
            <a:r>
              <a:rPr lang="en-US" dirty="0"/>
              <a:t>Click to edit Master subtitle style</a:t>
            </a:r>
          </a:p>
        </p:txBody>
      </p:sp>
      <p:sp>
        <p:nvSpPr>
          <p:cNvPr id="21" name="Picture Placeholder 2"/>
          <p:cNvSpPr>
            <a:spLocks noGrp="1"/>
          </p:cNvSpPr>
          <p:nvPr>
            <p:ph type="pic" idx="11"/>
          </p:nvPr>
        </p:nvSpPr>
        <p:spPr>
          <a:xfrm>
            <a:off x="0" y="2774865"/>
            <a:ext cx="9144000" cy="3136408"/>
          </a:xfrm>
        </p:spPr>
        <p:txBody>
          <a:bodyPr anchor="ct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7"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7498272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337351" y="1143000"/>
            <a:ext cx="8524072" cy="4638675"/>
          </a:xfrm>
        </p:spPr>
        <p:txBody>
          <a:bodyPr/>
          <a:lstStyle>
            <a:lvl1pPr>
              <a:buClr>
                <a:schemeClr val="tx1"/>
              </a:buClr>
              <a:defRPr sz="22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solidFill>
                  <a:srgbClr val="FFFFFF"/>
                </a:solidFill>
              </a:rPr>
              <a:pPr>
                <a:defRPr/>
              </a:pPr>
              <a:t>‹#›</a:t>
            </a:fld>
            <a:endParaRPr lang="en-US" dirty="0">
              <a:solidFill>
                <a:srgbClr val="FFFFFF"/>
              </a:solidFill>
            </a:endParaRPr>
          </a:p>
        </p:txBody>
      </p:sp>
      <p:sp>
        <p:nvSpPr>
          <p:cNvPr id="6" name="Title 1"/>
          <p:cNvSpPr>
            <a:spLocks noGrp="1"/>
          </p:cNvSpPr>
          <p:nvPr>
            <p:ph type="title"/>
          </p:nvPr>
        </p:nvSpPr>
        <p:spPr>
          <a:xfrm>
            <a:off x="337351" y="304153"/>
            <a:ext cx="8379612" cy="582612"/>
          </a:xfrm>
          <a:prstGeom prst="rect">
            <a:avLst/>
          </a:prstGeom>
        </p:spPr>
        <p:txBody>
          <a:bodyPr anchor="t"/>
          <a:lstStyle>
            <a:lvl1pPr>
              <a:defRPr b="1" i="0" cap="all" baseline="0">
                <a:solidFill>
                  <a:schemeClr val="tx1"/>
                </a:solidFill>
              </a:defRPr>
            </a:lvl1pPr>
          </a:lstStyle>
          <a:p>
            <a:r>
              <a:rPr lang="en-US" dirty="0" smtClean="0"/>
              <a:t>Click to edit Master title style</a:t>
            </a:r>
            <a:endParaRPr lang="en-US" dirty="0"/>
          </a:p>
        </p:txBody>
      </p:sp>
      <p:sp>
        <p:nvSpPr>
          <p:cNvPr id="8"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42937792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and Content Sub Title">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337351" y="1473694"/>
            <a:ext cx="8524072" cy="4437580"/>
          </a:xfrm>
        </p:spPr>
        <p:txBody>
          <a:bodyPr/>
          <a:lstStyle>
            <a:lvl1pPr>
              <a:buClr>
                <a:schemeClr val="tx1"/>
              </a:buClr>
              <a:tabLst/>
              <a:defRPr sz="22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solidFill>
                  <a:srgbClr val="FFFFFF"/>
                </a:solidFill>
              </a:rPr>
              <a:pPr>
                <a:defRPr/>
              </a:pPr>
              <a:t>‹#›</a:t>
            </a:fld>
            <a:endParaRPr lang="en-US" dirty="0">
              <a:solidFill>
                <a:srgbClr val="FFFFFF"/>
              </a:solidFill>
            </a:endParaRPr>
          </a:p>
        </p:txBody>
      </p:sp>
      <p:sp>
        <p:nvSpPr>
          <p:cNvPr id="12" name="Text Placeholder 11"/>
          <p:cNvSpPr>
            <a:spLocks noGrp="1"/>
          </p:cNvSpPr>
          <p:nvPr>
            <p:ph type="body" sz="quarter" idx="11"/>
          </p:nvPr>
        </p:nvSpPr>
        <p:spPr>
          <a:xfrm>
            <a:off x="337351" y="812273"/>
            <a:ext cx="8375904" cy="501727"/>
          </a:xfrm>
        </p:spPr>
        <p:txBody>
          <a:bodyPr anchor="t"/>
          <a:lstStyle>
            <a:lvl1pPr marL="0" indent="0">
              <a:buNone/>
              <a:defRPr sz="1600" cap="all" baseline="0">
                <a:latin typeface="Arial" pitchFamily="34" charset="0"/>
                <a:cs typeface="Arial" pitchFamily="34" charset="0"/>
              </a:defRPr>
            </a:lvl1pPr>
          </a:lstStyle>
          <a:p>
            <a:pPr lvl="0"/>
            <a:r>
              <a:rPr lang="en-US" dirty="0" smtClean="0"/>
              <a:t>Click to edit Master text styles</a:t>
            </a:r>
          </a:p>
        </p:txBody>
      </p:sp>
      <p:sp>
        <p:nvSpPr>
          <p:cNvPr id="8" name="Title 1"/>
          <p:cNvSpPr>
            <a:spLocks noGrp="1"/>
          </p:cNvSpPr>
          <p:nvPr>
            <p:ph type="title"/>
          </p:nvPr>
        </p:nvSpPr>
        <p:spPr>
          <a:xfrm>
            <a:off x="337351" y="304153"/>
            <a:ext cx="8379612" cy="582612"/>
          </a:xfrm>
          <a:prstGeom prst="rect">
            <a:avLst/>
          </a:prstGeom>
        </p:spPr>
        <p:txBody>
          <a:bodyPr anchor="t"/>
          <a:lstStyle>
            <a:lvl1pPr>
              <a:defRPr b="1" cap="all" baseline="0">
                <a:solidFill>
                  <a:schemeClr val="tx1"/>
                </a:solidFill>
              </a:defRPr>
            </a:lvl1pPr>
          </a:lstStyle>
          <a:p>
            <a:r>
              <a:rPr lang="en-US" dirty="0" smtClean="0"/>
              <a:t>Click to edit Master title style</a:t>
            </a:r>
            <a:endParaRPr lang="en-US" dirty="0"/>
          </a:p>
        </p:txBody>
      </p:sp>
      <p:sp>
        <p:nvSpPr>
          <p:cNvPr id="9"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20607410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2 Line Sub Title">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337351" y="1855434"/>
            <a:ext cx="8524072" cy="4065076"/>
          </a:xfrm>
        </p:spPr>
        <p:txBody>
          <a:bodyPr/>
          <a:lstStyle>
            <a:lvl1pPr>
              <a:buClr>
                <a:schemeClr val="tx1"/>
              </a:buClr>
              <a:tabLst/>
              <a:defRPr sz="22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solidFill>
                  <a:srgbClr val="FFFFFF"/>
                </a:solidFill>
              </a:rPr>
              <a:pPr>
                <a:defRPr/>
              </a:pPr>
              <a:t>‹#›</a:t>
            </a:fld>
            <a:endParaRPr lang="en-US" dirty="0">
              <a:solidFill>
                <a:srgbClr val="FFFFFF"/>
              </a:solidFill>
            </a:endParaRPr>
          </a:p>
        </p:txBody>
      </p:sp>
      <p:sp>
        <p:nvSpPr>
          <p:cNvPr id="12" name="Text Placeholder 11"/>
          <p:cNvSpPr>
            <a:spLocks noGrp="1"/>
          </p:cNvSpPr>
          <p:nvPr>
            <p:ph type="body" sz="quarter" idx="11"/>
          </p:nvPr>
        </p:nvSpPr>
        <p:spPr>
          <a:xfrm>
            <a:off x="337351" y="1229539"/>
            <a:ext cx="8375904" cy="501727"/>
          </a:xfrm>
        </p:spPr>
        <p:txBody>
          <a:bodyPr anchor="t"/>
          <a:lstStyle>
            <a:lvl1pPr marL="0" indent="0">
              <a:buNone/>
              <a:defRPr sz="1600" cap="all" baseline="0">
                <a:latin typeface="Arial" pitchFamily="34" charset="0"/>
                <a:cs typeface="Arial" pitchFamily="34" charset="0"/>
              </a:defRPr>
            </a:lvl1pPr>
          </a:lstStyle>
          <a:p>
            <a:pPr lvl="0"/>
            <a:r>
              <a:rPr lang="en-US" dirty="0" smtClean="0"/>
              <a:t>Click to edit Master text styles</a:t>
            </a:r>
          </a:p>
        </p:txBody>
      </p:sp>
      <p:sp>
        <p:nvSpPr>
          <p:cNvPr id="8" name="Title 1"/>
          <p:cNvSpPr>
            <a:spLocks noGrp="1"/>
          </p:cNvSpPr>
          <p:nvPr>
            <p:ph type="title"/>
          </p:nvPr>
        </p:nvSpPr>
        <p:spPr>
          <a:xfrm>
            <a:off x="337351" y="304153"/>
            <a:ext cx="8379612" cy="867699"/>
          </a:xfrm>
          <a:prstGeom prst="rect">
            <a:avLst/>
          </a:prstGeom>
        </p:spPr>
        <p:txBody>
          <a:bodyPr anchor="t"/>
          <a:lstStyle>
            <a:lvl1pPr>
              <a:tabLst/>
              <a:defRPr b="1" cap="all" baseline="0">
                <a:solidFill>
                  <a:schemeClr val="tx1"/>
                </a:solidFill>
              </a:defRPr>
            </a:lvl1pPr>
          </a:lstStyle>
          <a:p>
            <a:r>
              <a:rPr lang="en-US" dirty="0" smtClean="0"/>
              <a:t>Click to edit Master title style</a:t>
            </a:r>
            <a:endParaRPr lang="en-US" dirty="0"/>
          </a:p>
        </p:txBody>
      </p:sp>
      <p:sp>
        <p:nvSpPr>
          <p:cNvPr id="9"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32766131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solidFill>
                  <a:srgbClr val="FFFFFF"/>
                </a:solidFill>
              </a:rPr>
              <a:pPr>
                <a:defRPr/>
              </a:pPr>
              <a:t>‹#›</a:t>
            </a:fld>
            <a:endParaRPr lang="en-US" dirty="0">
              <a:solidFill>
                <a:srgbClr val="FFFFFF"/>
              </a:solidFill>
            </a:endParaRPr>
          </a:p>
        </p:txBody>
      </p:sp>
      <p:sp>
        <p:nvSpPr>
          <p:cNvPr id="7" name="Title 1"/>
          <p:cNvSpPr>
            <a:spLocks noGrp="1"/>
          </p:cNvSpPr>
          <p:nvPr>
            <p:ph type="title"/>
          </p:nvPr>
        </p:nvSpPr>
        <p:spPr>
          <a:xfrm>
            <a:off x="337351" y="304153"/>
            <a:ext cx="8379612" cy="582612"/>
          </a:xfrm>
          <a:prstGeom prst="rect">
            <a:avLst/>
          </a:prstGeom>
        </p:spPr>
        <p:txBody>
          <a:bodyPr anchor="t"/>
          <a:lstStyle>
            <a:lvl1pPr>
              <a:defRPr b="1" cap="all" baseline="0">
                <a:solidFill>
                  <a:schemeClr val="tx1"/>
                </a:solidFill>
              </a:defRPr>
            </a:lvl1pPr>
          </a:lstStyle>
          <a:p>
            <a:r>
              <a:rPr lang="en-US" dirty="0" smtClean="0"/>
              <a:t>Click to edit Master title style</a:t>
            </a:r>
            <a:endParaRPr lang="en-US" dirty="0"/>
          </a:p>
        </p:txBody>
      </p:sp>
      <p:sp>
        <p:nvSpPr>
          <p:cNvPr id="6"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26499613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Sub Title">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solidFill>
                  <a:srgbClr val="FFFFFF"/>
                </a:solidFill>
              </a:rPr>
              <a:pPr>
                <a:defRPr/>
              </a:pPr>
              <a:t>‹#›</a:t>
            </a:fld>
            <a:endParaRPr lang="en-US" dirty="0">
              <a:solidFill>
                <a:srgbClr val="FFFFFF"/>
              </a:solidFill>
            </a:endParaRPr>
          </a:p>
        </p:txBody>
      </p:sp>
      <p:sp>
        <p:nvSpPr>
          <p:cNvPr id="6" name="Text Placeholder 11"/>
          <p:cNvSpPr>
            <a:spLocks noGrp="1"/>
          </p:cNvSpPr>
          <p:nvPr>
            <p:ph type="body" sz="quarter" idx="11"/>
          </p:nvPr>
        </p:nvSpPr>
        <p:spPr>
          <a:xfrm>
            <a:off x="337351" y="812273"/>
            <a:ext cx="8375904" cy="501727"/>
          </a:xfrm>
        </p:spPr>
        <p:txBody>
          <a:bodyPr anchor="t"/>
          <a:lstStyle>
            <a:lvl1pPr marL="0" indent="0">
              <a:buNone/>
              <a:defRPr sz="1600" cap="all" baseline="0">
                <a:latin typeface="Arial" pitchFamily="34" charset="0"/>
                <a:cs typeface="Arial" pitchFamily="34" charset="0"/>
              </a:defRPr>
            </a:lvl1pPr>
          </a:lstStyle>
          <a:p>
            <a:pPr lvl="0"/>
            <a:r>
              <a:rPr lang="en-US" dirty="0" smtClean="0"/>
              <a:t>Click to edit Master text styles</a:t>
            </a:r>
          </a:p>
        </p:txBody>
      </p:sp>
      <p:sp>
        <p:nvSpPr>
          <p:cNvPr id="8" name="Title 1"/>
          <p:cNvSpPr>
            <a:spLocks noGrp="1"/>
          </p:cNvSpPr>
          <p:nvPr>
            <p:ph type="title"/>
          </p:nvPr>
        </p:nvSpPr>
        <p:spPr>
          <a:xfrm>
            <a:off x="337351" y="304153"/>
            <a:ext cx="8379612" cy="582612"/>
          </a:xfrm>
          <a:prstGeom prst="rect">
            <a:avLst/>
          </a:prstGeom>
        </p:spPr>
        <p:txBody>
          <a:bodyPr anchor="t"/>
          <a:lstStyle>
            <a:lvl1pPr>
              <a:defRPr b="1" cap="all" baseline="0">
                <a:solidFill>
                  <a:schemeClr val="tx1"/>
                </a:solidFill>
              </a:defRPr>
            </a:lvl1pPr>
          </a:lstStyle>
          <a:p>
            <a:r>
              <a:rPr lang="en-US" dirty="0" smtClean="0"/>
              <a:t>Click to edit Master title style</a:t>
            </a:r>
            <a:endParaRPr lang="en-US" dirty="0"/>
          </a:p>
        </p:txBody>
      </p:sp>
      <p:sp>
        <p:nvSpPr>
          <p:cNvPr id="7"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648386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grpSp>
        <p:nvGrpSpPr>
          <p:cNvPr id="13" name="Group 12"/>
          <p:cNvGrpSpPr/>
          <p:nvPr userDrawn="1"/>
        </p:nvGrpSpPr>
        <p:grpSpPr>
          <a:xfrm>
            <a:off x="0" y="0"/>
            <a:ext cx="9144000" cy="6858000"/>
            <a:chOff x="0" y="0"/>
            <a:chExt cx="9144000" cy="685800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6" name="Rectangle 15"/>
            <p:cNvSpPr/>
            <p:nvPr userDrawn="1"/>
          </p:nvSpPr>
          <p:spPr>
            <a:xfrm>
              <a:off x="0" y="2760397"/>
              <a:ext cx="9144000" cy="3430654"/>
            </a:xfrm>
            <a:prstGeom prst="rect">
              <a:avLst/>
            </a:prstGeom>
            <a:gradFill flip="none" rotWithShape="1">
              <a:gsLst>
                <a:gs pos="80000">
                  <a:srgbClr val="B5B6B3"/>
                </a:gs>
                <a:gs pos="0">
                  <a:srgbClr val="FFFFFF"/>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 Placeholder 4"/>
          <p:cNvSpPr>
            <a:spLocks noGrp="1"/>
          </p:cNvSpPr>
          <p:nvPr>
            <p:ph type="body" sz="quarter" idx="10"/>
          </p:nvPr>
        </p:nvSpPr>
        <p:spPr>
          <a:xfrm>
            <a:off x="328613" y="3179298"/>
            <a:ext cx="8477250" cy="451409"/>
          </a:xfrm>
        </p:spPr>
        <p:txBody>
          <a:bodyPr/>
          <a:lstStyle>
            <a:lvl1pPr marL="0" indent="0">
              <a:buNone/>
              <a:defRPr sz="1600" b="1">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0" name="Text Placeholder 4"/>
          <p:cNvSpPr>
            <a:spLocks noGrp="1"/>
          </p:cNvSpPr>
          <p:nvPr>
            <p:ph type="body" sz="quarter" idx="11"/>
          </p:nvPr>
        </p:nvSpPr>
        <p:spPr>
          <a:xfrm>
            <a:off x="328613" y="3555813"/>
            <a:ext cx="8477250" cy="451409"/>
          </a:xfrm>
        </p:spPr>
        <p:txBody>
          <a:bodyPr/>
          <a:lstStyle>
            <a:lvl1pPr marL="0" indent="0">
              <a:buNone/>
              <a:defRPr sz="1600" b="0">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1" name="Text Placeholder 4"/>
          <p:cNvSpPr>
            <a:spLocks noGrp="1"/>
          </p:cNvSpPr>
          <p:nvPr>
            <p:ph type="body" sz="quarter" idx="12"/>
          </p:nvPr>
        </p:nvSpPr>
        <p:spPr>
          <a:xfrm>
            <a:off x="328613" y="4326781"/>
            <a:ext cx="8477250" cy="451409"/>
          </a:xfrm>
        </p:spPr>
        <p:txBody>
          <a:bodyPr/>
          <a:lstStyle>
            <a:lvl1pPr marL="0" indent="0">
              <a:buNone/>
              <a:defRPr sz="1600" b="1">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2" name="Text Placeholder 4"/>
          <p:cNvSpPr>
            <a:spLocks noGrp="1"/>
          </p:cNvSpPr>
          <p:nvPr>
            <p:ph type="body" sz="quarter" idx="13"/>
          </p:nvPr>
        </p:nvSpPr>
        <p:spPr>
          <a:xfrm>
            <a:off x="328613" y="4703296"/>
            <a:ext cx="8477250" cy="451409"/>
          </a:xfrm>
        </p:spPr>
        <p:txBody>
          <a:bodyPr/>
          <a:lstStyle>
            <a:lvl1pPr marL="0" indent="0">
              <a:buNone/>
              <a:defRPr sz="1600" b="0">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7" name="Rectangle 8"/>
          <p:cNvSpPr>
            <a:spLocks noGrp="1" noChangeArrowheads="1"/>
          </p:cNvSpPr>
          <p:nvPr>
            <p:ph type="ctrTitle"/>
          </p:nvPr>
        </p:nvSpPr>
        <p:spPr>
          <a:xfrm>
            <a:off x="337351" y="1628496"/>
            <a:ext cx="8449056" cy="522288"/>
          </a:xfrm>
          <a:prstGeom prst="rect">
            <a:avLst/>
          </a:prstGeom>
        </p:spPr>
        <p:txBody>
          <a:bodyPr anchor="b"/>
          <a:lstStyle>
            <a:lvl1pPr>
              <a:lnSpc>
                <a:spcPts val="3000"/>
              </a:lnSpc>
              <a:defRPr sz="2800" b="1" cap="all" baseline="0">
                <a:solidFill>
                  <a:schemeClr val="tx1"/>
                </a:solidFill>
              </a:defRPr>
            </a:lvl1pPr>
          </a:lstStyle>
          <a:p>
            <a:r>
              <a:rPr lang="en-US" dirty="0"/>
              <a:t>Click to edit Master title style</a:t>
            </a:r>
          </a:p>
        </p:txBody>
      </p:sp>
      <p:sp>
        <p:nvSpPr>
          <p:cNvPr id="18" name="Rectangle 9"/>
          <p:cNvSpPr>
            <a:spLocks noGrp="1" noChangeArrowheads="1"/>
          </p:cNvSpPr>
          <p:nvPr>
            <p:ph type="subTitle" idx="1"/>
          </p:nvPr>
        </p:nvSpPr>
        <p:spPr>
          <a:xfrm>
            <a:off x="337352" y="2169937"/>
            <a:ext cx="8449056" cy="482600"/>
          </a:xfrm>
        </p:spPr>
        <p:txBody>
          <a:bodyPr anchor="t"/>
          <a:lstStyle>
            <a:lvl1pPr marL="0" indent="0">
              <a:lnSpc>
                <a:spcPts val="1500"/>
              </a:lnSpc>
              <a:spcBef>
                <a:spcPts val="0"/>
              </a:spcBef>
              <a:buFont typeface="Wingdings" pitchFamily="2" charset="2"/>
              <a:buNone/>
              <a:defRPr sz="1600" cap="all" baseline="0">
                <a:latin typeface="Arial" pitchFamily="34" charset="0"/>
                <a:cs typeface="Arial" pitchFamily="34" charset="0"/>
              </a:defRPr>
            </a:lvl1pPr>
          </a:lstStyle>
          <a:p>
            <a:r>
              <a:rPr lang="en-US" dirty="0"/>
              <a:t>Click to edit Master subtitle style</a:t>
            </a:r>
          </a:p>
        </p:txBody>
      </p:sp>
      <p:sp>
        <p:nvSpPr>
          <p:cNvPr id="14"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p>
        </p:txBody>
      </p:sp>
    </p:spTree>
    <p:extLst>
      <p:ext uri="{BB962C8B-B14F-4D97-AF65-F5344CB8AC3E}">
        <p14:creationId xmlns:p14="http://schemas.microsoft.com/office/powerpoint/2010/main" xmlns="" val="26798839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2 Line Sub Titl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solidFill>
                  <a:srgbClr val="FFFFFF"/>
                </a:solidFill>
              </a:rPr>
              <a:pPr>
                <a:defRPr/>
              </a:pPr>
              <a:t>‹#›</a:t>
            </a:fld>
            <a:endParaRPr lang="en-US" dirty="0">
              <a:solidFill>
                <a:srgbClr val="FFFFFF"/>
              </a:solidFill>
            </a:endParaRPr>
          </a:p>
        </p:txBody>
      </p:sp>
      <p:sp>
        <p:nvSpPr>
          <p:cNvPr id="9" name="Title 1"/>
          <p:cNvSpPr>
            <a:spLocks noGrp="1"/>
          </p:cNvSpPr>
          <p:nvPr>
            <p:ph type="title"/>
          </p:nvPr>
        </p:nvSpPr>
        <p:spPr>
          <a:xfrm>
            <a:off x="337351" y="304153"/>
            <a:ext cx="8379612" cy="867699"/>
          </a:xfrm>
          <a:prstGeom prst="rect">
            <a:avLst/>
          </a:prstGeom>
        </p:spPr>
        <p:txBody>
          <a:bodyPr anchor="t"/>
          <a:lstStyle>
            <a:lvl1pPr>
              <a:tabLst/>
              <a:defRPr b="1" cap="all" baseline="0">
                <a:solidFill>
                  <a:schemeClr val="tx1"/>
                </a:solidFill>
              </a:defRPr>
            </a:lvl1pPr>
          </a:lstStyle>
          <a:p>
            <a:r>
              <a:rPr lang="en-US" dirty="0" smtClean="0"/>
              <a:t>Click to edit Master title style</a:t>
            </a:r>
            <a:endParaRPr lang="en-US" dirty="0"/>
          </a:p>
        </p:txBody>
      </p:sp>
      <p:sp>
        <p:nvSpPr>
          <p:cNvPr id="6" name="Text Placeholder 11"/>
          <p:cNvSpPr>
            <a:spLocks noGrp="1"/>
          </p:cNvSpPr>
          <p:nvPr>
            <p:ph type="body" sz="quarter" idx="11"/>
          </p:nvPr>
        </p:nvSpPr>
        <p:spPr>
          <a:xfrm>
            <a:off x="337351" y="1229539"/>
            <a:ext cx="8375904" cy="501727"/>
          </a:xfrm>
        </p:spPr>
        <p:txBody>
          <a:bodyPr anchor="t"/>
          <a:lstStyle>
            <a:lvl1pPr marL="0" indent="0">
              <a:buNone/>
              <a:defRPr sz="1600" cap="all" baseline="0">
                <a:latin typeface="Arial" pitchFamily="34" charset="0"/>
                <a:cs typeface="Arial" pitchFamily="34" charset="0"/>
              </a:defRPr>
            </a:lvl1pPr>
          </a:lstStyle>
          <a:p>
            <a:pPr lvl="0"/>
            <a:r>
              <a:rPr lang="en-US" dirty="0" smtClean="0"/>
              <a:t>Click to edit Master text styles</a:t>
            </a:r>
          </a:p>
        </p:txBody>
      </p:sp>
      <p:sp>
        <p:nvSpPr>
          <p:cNvPr id="7"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33945959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sz="half" idx="1"/>
          </p:nvPr>
        </p:nvSpPr>
        <p:spPr>
          <a:xfrm>
            <a:off x="337351" y="1134208"/>
            <a:ext cx="4052944" cy="4777065"/>
          </a:xfrm>
        </p:spPr>
        <p:txBody>
          <a:bodyPr/>
          <a:lstStyle>
            <a:lvl1pPr>
              <a:buClr>
                <a:schemeClr val="tx1"/>
              </a:buCl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134208"/>
            <a:ext cx="4210050" cy="4777065"/>
          </a:xfrm>
        </p:spPr>
        <p:txBody>
          <a:bodyPr/>
          <a:lstStyle>
            <a:lvl1pPr>
              <a:buClr>
                <a:schemeClr val="tx1"/>
              </a:buCl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solidFill>
                  <a:srgbClr val="FFFFFF"/>
                </a:solidFill>
              </a:rPr>
              <a:pPr>
                <a:defRPr/>
              </a:pPr>
              <a:t>‹#›</a:t>
            </a:fld>
            <a:endParaRPr lang="en-US" dirty="0">
              <a:solidFill>
                <a:srgbClr val="FFFFFF"/>
              </a:solidFill>
            </a:endParaRPr>
          </a:p>
        </p:txBody>
      </p:sp>
      <p:sp>
        <p:nvSpPr>
          <p:cNvPr id="8" name="Title 1"/>
          <p:cNvSpPr>
            <a:spLocks noGrp="1"/>
          </p:cNvSpPr>
          <p:nvPr>
            <p:ph type="title"/>
          </p:nvPr>
        </p:nvSpPr>
        <p:spPr>
          <a:xfrm>
            <a:off x="337351" y="304153"/>
            <a:ext cx="8379612" cy="582612"/>
          </a:xfrm>
          <a:prstGeom prst="rect">
            <a:avLst/>
          </a:prstGeom>
        </p:spPr>
        <p:txBody>
          <a:bodyPr anchor="t"/>
          <a:lstStyle>
            <a:lvl1pPr>
              <a:defRPr b="1" i="0" cap="all" baseline="0">
                <a:solidFill>
                  <a:schemeClr val="tx1"/>
                </a:solidFill>
              </a:defRPr>
            </a:lvl1pPr>
          </a:lstStyle>
          <a:p>
            <a:r>
              <a:rPr lang="en-US" dirty="0" smtClean="0"/>
              <a:t>Click to edit Master title style</a:t>
            </a:r>
            <a:endParaRPr lang="en-US" dirty="0"/>
          </a:p>
        </p:txBody>
      </p:sp>
      <p:sp>
        <p:nvSpPr>
          <p:cNvPr id="9"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29856315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Sub Title">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sz="half" idx="1"/>
          </p:nvPr>
        </p:nvSpPr>
        <p:spPr>
          <a:xfrm>
            <a:off x="337351" y="1470212"/>
            <a:ext cx="4052944" cy="4441061"/>
          </a:xfrm>
        </p:spPr>
        <p:txBody>
          <a:bodyPr/>
          <a:lstStyle>
            <a:lvl1pPr>
              <a:buClr>
                <a:schemeClr val="tx1"/>
              </a:buCl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70212"/>
            <a:ext cx="4210050" cy="4441061"/>
          </a:xfrm>
        </p:spPr>
        <p:txBody>
          <a:bodyPr/>
          <a:lstStyle>
            <a:lvl1pPr>
              <a:buClr>
                <a:schemeClr val="tx1"/>
              </a:buCl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solidFill>
                  <a:srgbClr val="FFFFFF"/>
                </a:solidFill>
              </a:rPr>
              <a:pPr>
                <a:defRPr/>
              </a:pPr>
              <a:t>‹#›</a:t>
            </a:fld>
            <a:endParaRPr lang="en-US" dirty="0">
              <a:solidFill>
                <a:srgbClr val="FFFFFF"/>
              </a:solidFill>
            </a:endParaRPr>
          </a:p>
        </p:txBody>
      </p:sp>
      <p:sp>
        <p:nvSpPr>
          <p:cNvPr id="9" name="Text Placeholder 11"/>
          <p:cNvSpPr>
            <a:spLocks noGrp="1"/>
          </p:cNvSpPr>
          <p:nvPr>
            <p:ph type="body" sz="quarter" idx="11"/>
          </p:nvPr>
        </p:nvSpPr>
        <p:spPr>
          <a:xfrm>
            <a:off x="337351" y="812273"/>
            <a:ext cx="8375904" cy="501727"/>
          </a:xfrm>
        </p:spPr>
        <p:txBody>
          <a:bodyPr anchor="t"/>
          <a:lstStyle>
            <a:lvl1pPr marL="0" indent="0">
              <a:buNone/>
              <a:defRPr sz="1600" cap="all" baseline="0">
                <a:latin typeface="Arial" pitchFamily="34" charset="0"/>
                <a:cs typeface="Arial" pitchFamily="34" charset="0"/>
              </a:defRPr>
            </a:lvl1pPr>
          </a:lstStyle>
          <a:p>
            <a:pPr lvl="0"/>
            <a:r>
              <a:rPr lang="en-US" dirty="0" smtClean="0"/>
              <a:t>Click to edit Master text styles</a:t>
            </a:r>
          </a:p>
        </p:txBody>
      </p:sp>
      <p:sp>
        <p:nvSpPr>
          <p:cNvPr id="10" name="Title 1"/>
          <p:cNvSpPr>
            <a:spLocks noGrp="1"/>
          </p:cNvSpPr>
          <p:nvPr>
            <p:ph type="title"/>
          </p:nvPr>
        </p:nvSpPr>
        <p:spPr>
          <a:xfrm>
            <a:off x="337351" y="304153"/>
            <a:ext cx="8379612" cy="582612"/>
          </a:xfrm>
          <a:prstGeom prst="rect">
            <a:avLst/>
          </a:prstGeom>
        </p:spPr>
        <p:txBody>
          <a:bodyPr anchor="t"/>
          <a:lstStyle>
            <a:lvl1pPr>
              <a:defRPr b="1" cap="all" baseline="0">
                <a:solidFill>
                  <a:schemeClr val="tx1"/>
                </a:solidFill>
              </a:defRPr>
            </a:lvl1pPr>
          </a:lstStyle>
          <a:p>
            <a:r>
              <a:rPr lang="en-US" dirty="0" smtClean="0"/>
              <a:t>Click to edit Master title style</a:t>
            </a:r>
            <a:endParaRPr lang="en-US" dirty="0"/>
          </a:p>
        </p:txBody>
      </p:sp>
      <p:sp>
        <p:nvSpPr>
          <p:cNvPr id="8"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12116432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2 Line  Sub Title">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sz="half" idx="1"/>
          </p:nvPr>
        </p:nvSpPr>
        <p:spPr>
          <a:xfrm>
            <a:off x="337351" y="1855694"/>
            <a:ext cx="4052944" cy="4064815"/>
          </a:xfrm>
        </p:spPr>
        <p:txBody>
          <a:bodyPr/>
          <a:lstStyle>
            <a:lvl1pPr>
              <a:buClr>
                <a:schemeClr val="tx1"/>
              </a:buCl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55694"/>
            <a:ext cx="4210050" cy="4064815"/>
          </a:xfrm>
        </p:spPr>
        <p:txBody>
          <a:bodyPr/>
          <a:lstStyle>
            <a:lvl1pPr>
              <a:buClr>
                <a:schemeClr val="tx1"/>
              </a:buCl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solidFill>
                  <a:srgbClr val="FFFFFF"/>
                </a:solidFill>
              </a:rPr>
              <a:pPr>
                <a:defRPr/>
              </a:pPr>
              <a:t>‹#›</a:t>
            </a:fld>
            <a:endParaRPr lang="en-US" dirty="0">
              <a:solidFill>
                <a:srgbClr val="FFFFFF"/>
              </a:solidFill>
            </a:endParaRPr>
          </a:p>
        </p:txBody>
      </p:sp>
      <p:sp>
        <p:nvSpPr>
          <p:cNvPr id="11" name="Title 1"/>
          <p:cNvSpPr>
            <a:spLocks noGrp="1"/>
          </p:cNvSpPr>
          <p:nvPr>
            <p:ph type="title"/>
          </p:nvPr>
        </p:nvSpPr>
        <p:spPr>
          <a:xfrm>
            <a:off x="337351" y="304153"/>
            <a:ext cx="8379612" cy="867699"/>
          </a:xfrm>
          <a:prstGeom prst="rect">
            <a:avLst/>
          </a:prstGeom>
        </p:spPr>
        <p:txBody>
          <a:bodyPr anchor="t"/>
          <a:lstStyle>
            <a:lvl1pPr>
              <a:tabLst/>
              <a:defRPr b="1" cap="all" baseline="0">
                <a:solidFill>
                  <a:schemeClr val="tx1"/>
                </a:solidFill>
              </a:defRPr>
            </a:lvl1pPr>
          </a:lstStyle>
          <a:p>
            <a:r>
              <a:rPr lang="en-US" dirty="0" smtClean="0"/>
              <a:t>Click to edit Master title style</a:t>
            </a:r>
            <a:endParaRPr lang="en-US" dirty="0"/>
          </a:p>
        </p:txBody>
      </p:sp>
      <p:sp>
        <p:nvSpPr>
          <p:cNvPr id="9" name="Text Placeholder 11"/>
          <p:cNvSpPr>
            <a:spLocks noGrp="1"/>
          </p:cNvSpPr>
          <p:nvPr>
            <p:ph type="body" sz="quarter" idx="11"/>
          </p:nvPr>
        </p:nvSpPr>
        <p:spPr>
          <a:xfrm>
            <a:off x="337351" y="1229539"/>
            <a:ext cx="8375904" cy="501727"/>
          </a:xfrm>
        </p:spPr>
        <p:txBody>
          <a:bodyPr anchor="t"/>
          <a:lstStyle>
            <a:lvl1pPr marL="0" indent="0">
              <a:buNone/>
              <a:defRPr sz="1600" cap="all" baseline="0">
                <a:latin typeface="Arial" pitchFamily="34" charset="0"/>
                <a:cs typeface="Arial" pitchFamily="34" charset="0"/>
              </a:defRPr>
            </a:lvl1pPr>
          </a:lstStyle>
          <a:p>
            <a:pPr lvl="0"/>
            <a:r>
              <a:rPr lang="en-US" dirty="0" smtClean="0"/>
              <a:t>Click to edit Master text styles</a:t>
            </a:r>
          </a:p>
        </p:txBody>
      </p:sp>
      <p:sp>
        <p:nvSpPr>
          <p:cNvPr id="8"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9259323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Picture Placeholder 2"/>
          <p:cNvSpPr>
            <a:spLocks noGrp="1"/>
          </p:cNvSpPr>
          <p:nvPr>
            <p:ph type="pic" idx="1"/>
          </p:nvPr>
        </p:nvSpPr>
        <p:spPr>
          <a:xfrm>
            <a:off x="7070456" y="3807973"/>
            <a:ext cx="1954306" cy="1676399"/>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14" name="Picture Placeholder 2"/>
          <p:cNvSpPr>
            <a:spLocks noGrp="1"/>
          </p:cNvSpPr>
          <p:nvPr>
            <p:ph type="pic" idx="11"/>
          </p:nvPr>
        </p:nvSpPr>
        <p:spPr>
          <a:xfrm>
            <a:off x="7070456" y="1808844"/>
            <a:ext cx="1954306" cy="1676399"/>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16" name="Content Placeholder 2"/>
          <p:cNvSpPr>
            <a:spLocks noGrp="1"/>
          </p:cNvSpPr>
          <p:nvPr>
            <p:ph idx="12"/>
          </p:nvPr>
        </p:nvSpPr>
        <p:spPr>
          <a:xfrm>
            <a:off x="337351" y="1143000"/>
            <a:ext cx="6223247" cy="4768273"/>
          </a:xfrm>
        </p:spPr>
        <p:txBody>
          <a:bodyPr/>
          <a:lstStyle>
            <a:lvl1pPr>
              <a:buClr>
                <a:schemeClr val="tx1"/>
              </a:buClr>
              <a:defRPr sz="22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solidFill>
                  <a:srgbClr val="FFFFFF"/>
                </a:solidFill>
              </a:rPr>
              <a:pPr>
                <a:defRPr/>
              </a:pPr>
              <a:t>‹#›</a:t>
            </a:fld>
            <a:endParaRPr lang="en-US" dirty="0">
              <a:solidFill>
                <a:srgbClr val="FFFFFF"/>
              </a:solidFill>
            </a:endParaRPr>
          </a:p>
        </p:txBody>
      </p:sp>
      <p:sp>
        <p:nvSpPr>
          <p:cNvPr id="10" name="Title 1"/>
          <p:cNvSpPr>
            <a:spLocks noGrp="1"/>
          </p:cNvSpPr>
          <p:nvPr>
            <p:ph type="title"/>
          </p:nvPr>
        </p:nvSpPr>
        <p:spPr>
          <a:xfrm>
            <a:off x="337351" y="304153"/>
            <a:ext cx="8379612" cy="582612"/>
          </a:xfrm>
          <a:prstGeom prst="rect">
            <a:avLst/>
          </a:prstGeom>
        </p:spPr>
        <p:txBody>
          <a:bodyPr anchor="t"/>
          <a:lstStyle>
            <a:lvl1pPr>
              <a:defRPr b="1" cap="all" baseline="0">
                <a:solidFill>
                  <a:schemeClr val="tx1"/>
                </a:solidFill>
              </a:defRPr>
            </a:lvl1pPr>
          </a:lstStyle>
          <a:p>
            <a:r>
              <a:rPr lang="en-US" dirty="0" smtClean="0"/>
              <a:t>Click to edit Master title style</a:t>
            </a:r>
            <a:endParaRPr lang="en-US" dirty="0"/>
          </a:p>
        </p:txBody>
      </p:sp>
      <p:sp>
        <p:nvSpPr>
          <p:cNvPr id="9"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39480893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with Caption Sub Title">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Picture Placeholder 2"/>
          <p:cNvSpPr>
            <a:spLocks noGrp="1"/>
          </p:cNvSpPr>
          <p:nvPr>
            <p:ph type="pic" idx="1"/>
          </p:nvPr>
        </p:nvSpPr>
        <p:spPr>
          <a:xfrm>
            <a:off x="7070456" y="4029923"/>
            <a:ext cx="1954306" cy="1676399"/>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14" name="Picture Placeholder 2"/>
          <p:cNvSpPr>
            <a:spLocks noGrp="1"/>
          </p:cNvSpPr>
          <p:nvPr>
            <p:ph type="pic" idx="11"/>
          </p:nvPr>
        </p:nvSpPr>
        <p:spPr>
          <a:xfrm>
            <a:off x="7070456" y="2030794"/>
            <a:ext cx="1954306" cy="1676399"/>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16" name="Content Placeholder 2"/>
          <p:cNvSpPr>
            <a:spLocks noGrp="1"/>
          </p:cNvSpPr>
          <p:nvPr>
            <p:ph idx="12"/>
          </p:nvPr>
        </p:nvSpPr>
        <p:spPr>
          <a:xfrm>
            <a:off x="337351" y="1470212"/>
            <a:ext cx="6223247" cy="4450298"/>
          </a:xfrm>
        </p:spPr>
        <p:txBody>
          <a:bodyPr/>
          <a:lstStyle>
            <a:lvl1pPr>
              <a:buClr>
                <a:schemeClr val="tx1"/>
              </a:buClr>
              <a:defRPr sz="22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solidFill>
                  <a:srgbClr val="FFFFFF"/>
                </a:solidFill>
              </a:rPr>
              <a:pPr>
                <a:defRPr/>
              </a:pPr>
              <a:t>‹#›</a:t>
            </a:fld>
            <a:endParaRPr lang="en-US" dirty="0">
              <a:solidFill>
                <a:srgbClr val="FFFFFF"/>
              </a:solidFill>
            </a:endParaRPr>
          </a:p>
        </p:txBody>
      </p:sp>
      <p:sp>
        <p:nvSpPr>
          <p:cNvPr id="9" name="Text Placeholder 11"/>
          <p:cNvSpPr>
            <a:spLocks noGrp="1"/>
          </p:cNvSpPr>
          <p:nvPr>
            <p:ph type="body" sz="quarter" idx="13"/>
          </p:nvPr>
        </p:nvSpPr>
        <p:spPr>
          <a:xfrm>
            <a:off x="337351" y="812273"/>
            <a:ext cx="8375904" cy="501727"/>
          </a:xfrm>
        </p:spPr>
        <p:txBody>
          <a:bodyPr anchor="t"/>
          <a:lstStyle>
            <a:lvl1pPr marL="0" indent="0">
              <a:buNone/>
              <a:defRPr sz="1600" cap="all" baseline="0">
                <a:latin typeface="Arial" pitchFamily="34" charset="0"/>
                <a:cs typeface="Arial" pitchFamily="34" charset="0"/>
              </a:defRPr>
            </a:lvl1pPr>
          </a:lstStyle>
          <a:p>
            <a:pPr lvl="0"/>
            <a:r>
              <a:rPr lang="en-US" dirty="0" smtClean="0"/>
              <a:t>Click to edit Master text styles</a:t>
            </a:r>
          </a:p>
        </p:txBody>
      </p:sp>
      <p:sp>
        <p:nvSpPr>
          <p:cNvPr id="11" name="Title 1"/>
          <p:cNvSpPr>
            <a:spLocks noGrp="1"/>
          </p:cNvSpPr>
          <p:nvPr>
            <p:ph type="title"/>
          </p:nvPr>
        </p:nvSpPr>
        <p:spPr>
          <a:xfrm>
            <a:off x="337351" y="304153"/>
            <a:ext cx="8379612" cy="582612"/>
          </a:xfrm>
          <a:prstGeom prst="rect">
            <a:avLst/>
          </a:prstGeom>
        </p:spPr>
        <p:txBody>
          <a:bodyPr anchor="t"/>
          <a:lstStyle>
            <a:lvl1pPr>
              <a:defRPr b="1" cap="all" baseline="0">
                <a:solidFill>
                  <a:schemeClr val="tx1"/>
                </a:solidFill>
              </a:defRPr>
            </a:lvl1pPr>
          </a:lstStyle>
          <a:p>
            <a:r>
              <a:rPr lang="en-US" dirty="0" smtClean="0"/>
              <a:t>Click to edit Master title style</a:t>
            </a:r>
            <a:endParaRPr lang="en-US" dirty="0"/>
          </a:p>
        </p:txBody>
      </p:sp>
      <p:sp>
        <p:nvSpPr>
          <p:cNvPr id="10"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33241772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with Caption-2 line Sub Title">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Picture Placeholder 2"/>
          <p:cNvSpPr>
            <a:spLocks noGrp="1"/>
          </p:cNvSpPr>
          <p:nvPr>
            <p:ph type="pic" idx="1"/>
          </p:nvPr>
        </p:nvSpPr>
        <p:spPr>
          <a:xfrm>
            <a:off x="7070456" y="4127581"/>
            <a:ext cx="1954306" cy="1676399"/>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14" name="Picture Placeholder 2"/>
          <p:cNvSpPr>
            <a:spLocks noGrp="1"/>
          </p:cNvSpPr>
          <p:nvPr>
            <p:ph type="pic" idx="11"/>
          </p:nvPr>
        </p:nvSpPr>
        <p:spPr>
          <a:xfrm>
            <a:off x="7070456" y="2128452"/>
            <a:ext cx="1954306" cy="1676399"/>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16" name="Content Placeholder 2"/>
          <p:cNvSpPr>
            <a:spLocks noGrp="1"/>
          </p:cNvSpPr>
          <p:nvPr>
            <p:ph idx="12"/>
          </p:nvPr>
        </p:nvSpPr>
        <p:spPr>
          <a:xfrm>
            <a:off x="337351" y="1855694"/>
            <a:ext cx="6223247" cy="4074051"/>
          </a:xfrm>
        </p:spPr>
        <p:txBody>
          <a:bodyPr/>
          <a:lstStyle>
            <a:lvl1pPr>
              <a:buClr>
                <a:schemeClr val="tx1"/>
              </a:buClr>
              <a:defRPr sz="22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solidFill>
                  <a:srgbClr val="FFFFFF"/>
                </a:solidFill>
              </a:rPr>
              <a:pPr>
                <a:defRPr/>
              </a:pPr>
              <a:t>‹#›</a:t>
            </a:fld>
            <a:endParaRPr lang="en-US" dirty="0">
              <a:solidFill>
                <a:srgbClr val="FFFFFF"/>
              </a:solidFill>
            </a:endParaRPr>
          </a:p>
        </p:txBody>
      </p:sp>
      <p:sp>
        <p:nvSpPr>
          <p:cNvPr id="13" name="Title 1"/>
          <p:cNvSpPr>
            <a:spLocks noGrp="1"/>
          </p:cNvSpPr>
          <p:nvPr>
            <p:ph type="title"/>
          </p:nvPr>
        </p:nvSpPr>
        <p:spPr>
          <a:xfrm>
            <a:off x="337351" y="304153"/>
            <a:ext cx="8379612" cy="867699"/>
          </a:xfrm>
          <a:prstGeom prst="rect">
            <a:avLst/>
          </a:prstGeom>
        </p:spPr>
        <p:txBody>
          <a:bodyPr anchor="t"/>
          <a:lstStyle>
            <a:lvl1pPr>
              <a:tabLst/>
              <a:defRPr b="1" cap="all" baseline="0">
                <a:solidFill>
                  <a:schemeClr val="tx1"/>
                </a:solidFill>
              </a:defRPr>
            </a:lvl1pPr>
          </a:lstStyle>
          <a:p>
            <a:r>
              <a:rPr lang="en-US" dirty="0" smtClean="0"/>
              <a:t>Click to edit Master title style</a:t>
            </a:r>
            <a:endParaRPr lang="en-US" dirty="0"/>
          </a:p>
        </p:txBody>
      </p:sp>
      <p:sp>
        <p:nvSpPr>
          <p:cNvPr id="9" name="Text Placeholder 11"/>
          <p:cNvSpPr>
            <a:spLocks noGrp="1"/>
          </p:cNvSpPr>
          <p:nvPr>
            <p:ph type="body" sz="quarter" idx="13"/>
          </p:nvPr>
        </p:nvSpPr>
        <p:spPr>
          <a:xfrm>
            <a:off x="337351" y="1229539"/>
            <a:ext cx="8375904" cy="501727"/>
          </a:xfrm>
        </p:spPr>
        <p:txBody>
          <a:bodyPr anchor="t"/>
          <a:lstStyle>
            <a:lvl1pPr marL="0" indent="0">
              <a:buNone/>
              <a:defRPr sz="1600" cap="all" baseline="0">
                <a:latin typeface="Arial" pitchFamily="34" charset="0"/>
                <a:cs typeface="Arial" pitchFamily="34" charset="0"/>
              </a:defRPr>
            </a:lvl1pPr>
          </a:lstStyle>
          <a:p>
            <a:pPr lvl="0"/>
            <a:r>
              <a:rPr lang="en-US" dirty="0" smtClean="0"/>
              <a:t>Click to edit Master text styles</a:t>
            </a:r>
          </a:p>
        </p:txBody>
      </p:sp>
      <p:sp>
        <p:nvSpPr>
          <p:cNvPr id="10"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36665531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344452" y="273050"/>
            <a:ext cx="3008313" cy="1162050"/>
          </a:xfrm>
          <a:prstGeom prst="rect">
            <a:avLst/>
          </a:prstGeom>
        </p:spPr>
        <p:txBody>
          <a:bodyPr anchor="b"/>
          <a:lstStyle>
            <a:lvl1pPr algn="l">
              <a:defRPr sz="2000" b="1" cap="all" baseline="0">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750890" y="273051"/>
            <a:ext cx="5111750" cy="5580474"/>
          </a:xfrm>
        </p:spPr>
        <p:txBody>
          <a:bodyPr/>
          <a:lstStyle>
            <a:lvl1pPr>
              <a:buClr>
                <a:schemeClr val="tx1"/>
              </a:buCl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44452" y="1435101"/>
            <a:ext cx="3008313" cy="4466936"/>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solidFill>
                  <a:srgbClr val="FFFFFF"/>
                </a:solidFill>
              </a:rPr>
              <a:pPr>
                <a:defRPr/>
              </a:pPr>
              <a:t>‹#›</a:t>
            </a:fld>
            <a:endParaRPr lang="en-US" dirty="0">
              <a:solidFill>
                <a:srgbClr val="FFFFFF"/>
              </a:solidFill>
            </a:endParaRPr>
          </a:p>
        </p:txBody>
      </p:sp>
      <p:sp>
        <p:nvSpPr>
          <p:cNvPr id="8"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14626247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solidFill>
                  <a:srgbClr val="FFFFFF"/>
                </a:solidFill>
              </a:rPr>
              <a:pPr>
                <a:defRPr/>
              </a:pPr>
              <a:t>‹#›</a:t>
            </a:fld>
            <a:endParaRPr lang="en-US" dirty="0">
              <a:solidFill>
                <a:srgbClr val="FFFFFF"/>
              </a:solidFill>
            </a:endParaRPr>
          </a:p>
        </p:txBody>
      </p:sp>
      <p:sp>
        <p:nvSpPr>
          <p:cNvPr id="5"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37466722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1">
    <p:spTree>
      <p:nvGrpSpPr>
        <p:cNvPr id="1" name=""/>
        <p:cNvGrpSpPr/>
        <p:nvPr/>
      </p:nvGrpSpPr>
      <p:grpSpPr>
        <a:xfrm>
          <a:off x="0" y="0"/>
          <a:ext cx="0" cy="0"/>
          <a:chOff x="0" y="0"/>
          <a:chExt cx="0" cy="0"/>
        </a:xfrm>
      </p:grpSpPr>
      <p:grpSp>
        <p:nvGrpSpPr>
          <p:cNvPr id="9" name="Group 8"/>
          <p:cNvGrpSpPr/>
          <p:nvPr userDrawn="1"/>
        </p:nvGrpSpPr>
        <p:grpSpPr>
          <a:xfrm>
            <a:off x="0" y="0"/>
            <a:ext cx="9144000" cy="6858000"/>
            <a:chOff x="0" y="0"/>
            <a:chExt cx="9144000" cy="685800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1" name="Rectangle 10"/>
            <p:cNvSpPr/>
            <p:nvPr userDrawn="1"/>
          </p:nvSpPr>
          <p:spPr>
            <a:xfrm>
              <a:off x="0" y="2760397"/>
              <a:ext cx="9144000" cy="3430654"/>
            </a:xfrm>
            <a:prstGeom prst="rect">
              <a:avLst/>
            </a:prstGeom>
            <a:gradFill flip="none" rotWithShape="1">
              <a:gsLst>
                <a:gs pos="80000">
                  <a:srgbClr val="B5B6B3"/>
                </a:gs>
                <a:gs pos="0">
                  <a:srgbClr val="FFFFFF"/>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3080" name="Rectangle 8"/>
          <p:cNvSpPr>
            <a:spLocks noGrp="1" noChangeArrowheads="1"/>
          </p:cNvSpPr>
          <p:nvPr>
            <p:ph type="ctrTitle"/>
          </p:nvPr>
        </p:nvSpPr>
        <p:spPr>
          <a:xfrm>
            <a:off x="337351" y="1628496"/>
            <a:ext cx="8449056" cy="522288"/>
          </a:xfrm>
          <a:prstGeom prst="rect">
            <a:avLst/>
          </a:prstGeom>
        </p:spPr>
        <p:txBody>
          <a:bodyPr anchor="b"/>
          <a:lstStyle>
            <a:lvl1pPr>
              <a:lnSpc>
                <a:spcPts val="3000"/>
              </a:lnSpc>
              <a:defRPr sz="2800" b="1" cap="all" baseline="0">
                <a:solidFill>
                  <a:schemeClr val="tx1"/>
                </a:solidFill>
              </a:defRPr>
            </a:lvl1pPr>
          </a:lstStyle>
          <a:p>
            <a:r>
              <a:rPr lang="en-US" dirty="0"/>
              <a:t>Click to edit Master title style</a:t>
            </a:r>
          </a:p>
        </p:txBody>
      </p:sp>
      <p:sp>
        <p:nvSpPr>
          <p:cNvPr id="3081" name="Rectangle 9"/>
          <p:cNvSpPr>
            <a:spLocks noGrp="1" noChangeArrowheads="1"/>
          </p:cNvSpPr>
          <p:nvPr>
            <p:ph type="subTitle" idx="1"/>
          </p:nvPr>
        </p:nvSpPr>
        <p:spPr>
          <a:xfrm>
            <a:off x="337352" y="2169937"/>
            <a:ext cx="8449056" cy="482600"/>
          </a:xfrm>
        </p:spPr>
        <p:txBody>
          <a:bodyPr anchor="t"/>
          <a:lstStyle>
            <a:lvl1pPr marL="0" indent="0">
              <a:lnSpc>
                <a:spcPts val="1500"/>
              </a:lnSpc>
              <a:spcBef>
                <a:spcPts val="0"/>
              </a:spcBef>
              <a:buFont typeface="Wingdings" pitchFamily="2" charset="2"/>
              <a:buNone/>
              <a:defRPr sz="1600" cap="all" baseline="0">
                <a:latin typeface="Arial" pitchFamily="34" charset="0"/>
                <a:cs typeface="Arial" pitchFamily="34" charset="0"/>
              </a:defRPr>
            </a:lvl1pPr>
          </a:lstStyle>
          <a:p>
            <a:r>
              <a:rPr lang="en-US" dirty="0"/>
              <a:t>Click to edit Master subtitle style</a:t>
            </a:r>
          </a:p>
        </p:txBody>
      </p:sp>
      <p:sp>
        <p:nvSpPr>
          <p:cNvPr id="5" name="Text Placeholder 4"/>
          <p:cNvSpPr>
            <a:spLocks noGrp="1"/>
          </p:cNvSpPr>
          <p:nvPr>
            <p:ph type="body" sz="quarter" idx="10"/>
          </p:nvPr>
        </p:nvSpPr>
        <p:spPr>
          <a:xfrm>
            <a:off x="328613" y="3179298"/>
            <a:ext cx="8477250" cy="451409"/>
          </a:xfrm>
        </p:spPr>
        <p:txBody>
          <a:bodyPr/>
          <a:lstStyle>
            <a:lvl1pPr marL="0" indent="0">
              <a:buNone/>
              <a:defRPr sz="1600" b="1">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2" name="Text Placeholder 4"/>
          <p:cNvSpPr>
            <a:spLocks noGrp="1"/>
          </p:cNvSpPr>
          <p:nvPr>
            <p:ph type="body" sz="quarter" idx="11"/>
          </p:nvPr>
        </p:nvSpPr>
        <p:spPr>
          <a:xfrm>
            <a:off x="328613" y="3555813"/>
            <a:ext cx="8477250" cy="451409"/>
          </a:xfrm>
        </p:spPr>
        <p:txBody>
          <a:bodyPr/>
          <a:lstStyle>
            <a:lvl1pPr marL="0" indent="0">
              <a:buNone/>
              <a:defRPr sz="1600" b="0">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3" name="Text Placeholder 4"/>
          <p:cNvSpPr>
            <a:spLocks noGrp="1"/>
          </p:cNvSpPr>
          <p:nvPr>
            <p:ph type="body" sz="quarter" idx="12"/>
          </p:nvPr>
        </p:nvSpPr>
        <p:spPr>
          <a:xfrm>
            <a:off x="328613" y="4326781"/>
            <a:ext cx="8477250" cy="451409"/>
          </a:xfrm>
        </p:spPr>
        <p:txBody>
          <a:bodyPr/>
          <a:lstStyle>
            <a:lvl1pPr marL="0" indent="0">
              <a:buNone/>
              <a:defRPr sz="1600" b="1">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4" name="Text Placeholder 4"/>
          <p:cNvSpPr>
            <a:spLocks noGrp="1"/>
          </p:cNvSpPr>
          <p:nvPr>
            <p:ph type="body" sz="quarter" idx="13"/>
          </p:nvPr>
        </p:nvSpPr>
        <p:spPr>
          <a:xfrm>
            <a:off x="328613" y="4703296"/>
            <a:ext cx="8477250" cy="451409"/>
          </a:xfrm>
        </p:spPr>
        <p:txBody>
          <a:bodyPr/>
          <a:lstStyle>
            <a:lvl1pPr marL="0" indent="0">
              <a:buNone/>
              <a:defRPr sz="1600" b="0">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5"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1227862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 1">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1"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pPr>
                <a:defRPr/>
              </a:pPr>
              <a:t>‹#›</a:t>
            </a:fld>
            <a:endParaRPr lang="en-US" dirty="0"/>
          </a:p>
        </p:txBody>
      </p:sp>
      <p:sp>
        <p:nvSpPr>
          <p:cNvPr id="8" name="Rectangle 8"/>
          <p:cNvSpPr>
            <a:spLocks noGrp="1" noChangeArrowheads="1"/>
          </p:cNvSpPr>
          <p:nvPr>
            <p:ph type="ctrTitle"/>
          </p:nvPr>
        </p:nvSpPr>
        <p:spPr>
          <a:xfrm>
            <a:off x="337351" y="1628496"/>
            <a:ext cx="8449056" cy="522288"/>
          </a:xfrm>
          <a:prstGeom prst="rect">
            <a:avLst/>
          </a:prstGeom>
        </p:spPr>
        <p:txBody>
          <a:bodyPr anchor="b"/>
          <a:lstStyle>
            <a:lvl1pPr>
              <a:lnSpc>
                <a:spcPts val="3000"/>
              </a:lnSpc>
              <a:defRPr sz="2800" b="1" cap="all" baseline="0">
                <a:solidFill>
                  <a:schemeClr val="tx1"/>
                </a:solidFill>
              </a:defRPr>
            </a:lvl1pPr>
          </a:lstStyle>
          <a:p>
            <a:r>
              <a:rPr lang="en-US" dirty="0"/>
              <a:t>Click to edit Master title style</a:t>
            </a:r>
          </a:p>
        </p:txBody>
      </p:sp>
      <p:sp>
        <p:nvSpPr>
          <p:cNvPr id="17" name="Rectangle 9"/>
          <p:cNvSpPr>
            <a:spLocks noGrp="1" noChangeArrowheads="1"/>
          </p:cNvSpPr>
          <p:nvPr>
            <p:ph type="subTitle" idx="1"/>
          </p:nvPr>
        </p:nvSpPr>
        <p:spPr>
          <a:xfrm>
            <a:off x="337352" y="2169937"/>
            <a:ext cx="8449056" cy="482600"/>
          </a:xfrm>
        </p:spPr>
        <p:txBody>
          <a:bodyPr anchor="t"/>
          <a:lstStyle>
            <a:lvl1pPr marL="0" indent="0">
              <a:lnSpc>
                <a:spcPts val="1500"/>
              </a:lnSpc>
              <a:spcBef>
                <a:spcPts val="0"/>
              </a:spcBef>
              <a:buFont typeface="Wingdings" pitchFamily="2" charset="2"/>
              <a:buNone/>
              <a:defRPr sz="1600" cap="all" baseline="0">
                <a:latin typeface="Arial" pitchFamily="34" charset="0"/>
                <a:cs typeface="Arial" pitchFamily="34" charset="0"/>
              </a:defRPr>
            </a:lvl1pPr>
          </a:lstStyle>
          <a:p>
            <a:r>
              <a:rPr lang="en-US" dirty="0"/>
              <a:t>Click to edit Master subtitle style</a:t>
            </a:r>
          </a:p>
        </p:txBody>
      </p:sp>
      <p:sp>
        <p:nvSpPr>
          <p:cNvPr id="18" name="Rectangle 17"/>
          <p:cNvSpPr/>
          <p:nvPr userDrawn="1"/>
        </p:nvSpPr>
        <p:spPr>
          <a:xfrm>
            <a:off x="0" y="2760397"/>
            <a:ext cx="9144000" cy="3430654"/>
          </a:xfrm>
          <a:prstGeom prst="rect">
            <a:avLst/>
          </a:prstGeom>
          <a:gradFill flip="none" rotWithShape="1">
            <a:gsLst>
              <a:gs pos="80000">
                <a:srgbClr val="B5B6B3"/>
              </a:gs>
              <a:gs pos="0">
                <a:srgbClr val="FFFFFF"/>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4"/>
          <p:cNvSpPr>
            <a:spLocks noGrp="1"/>
          </p:cNvSpPr>
          <p:nvPr>
            <p:ph type="body" sz="quarter" idx="11"/>
          </p:nvPr>
        </p:nvSpPr>
        <p:spPr>
          <a:xfrm>
            <a:off x="328613" y="3179298"/>
            <a:ext cx="8477250" cy="451409"/>
          </a:xfrm>
        </p:spPr>
        <p:txBody>
          <a:bodyPr/>
          <a:lstStyle>
            <a:lvl1pPr marL="0" indent="0">
              <a:buNone/>
              <a:defRPr sz="1600" b="1">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4" name="Text Placeholder 4"/>
          <p:cNvSpPr>
            <a:spLocks noGrp="1"/>
          </p:cNvSpPr>
          <p:nvPr>
            <p:ph type="body" sz="quarter" idx="12"/>
          </p:nvPr>
        </p:nvSpPr>
        <p:spPr>
          <a:xfrm>
            <a:off x="328613" y="3555813"/>
            <a:ext cx="8477250" cy="451409"/>
          </a:xfrm>
        </p:spPr>
        <p:txBody>
          <a:bodyPr/>
          <a:lstStyle>
            <a:lvl1pPr marL="0" indent="0">
              <a:buNone/>
              <a:defRPr sz="1600" b="0">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5" name="Text Placeholder 4"/>
          <p:cNvSpPr>
            <a:spLocks noGrp="1"/>
          </p:cNvSpPr>
          <p:nvPr>
            <p:ph type="body" sz="quarter" idx="13"/>
          </p:nvPr>
        </p:nvSpPr>
        <p:spPr>
          <a:xfrm>
            <a:off x="328613" y="4326781"/>
            <a:ext cx="8477250" cy="451409"/>
          </a:xfrm>
        </p:spPr>
        <p:txBody>
          <a:bodyPr/>
          <a:lstStyle>
            <a:lvl1pPr marL="0" indent="0">
              <a:buNone/>
              <a:defRPr sz="1600" b="1">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6" name="Text Placeholder 4"/>
          <p:cNvSpPr>
            <a:spLocks noGrp="1"/>
          </p:cNvSpPr>
          <p:nvPr>
            <p:ph type="body" sz="quarter" idx="14"/>
          </p:nvPr>
        </p:nvSpPr>
        <p:spPr>
          <a:xfrm>
            <a:off x="328613" y="4703296"/>
            <a:ext cx="8477250" cy="451409"/>
          </a:xfrm>
        </p:spPr>
        <p:txBody>
          <a:bodyPr/>
          <a:lstStyle>
            <a:lvl1pPr marL="0" indent="0">
              <a:buNone/>
              <a:defRPr sz="1600" b="0">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2" name="Footer Placeholder 4"/>
          <p:cNvSpPr>
            <a:spLocks noGrp="1"/>
          </p:cNvSpPr>
          <p:nvPr>
            <p:ph type="ftr" sz="quarter" idx="15"/>
          </p:nvPr>
        </p:nvSpPr>
        <p:spPr>
          <a:xfrm>
            <a:off x="337351" y="5977660"/>
            <a:ext cx="2895600" cy="238414"/>
          </a:xfrm>
          <a:prstGeom prst="rect">
            <a:avLst/>
          </a:prstGeom>
        </p:spPr>
        <p:txBody>
          <a:bodyPr/>
          <a:lstStyle>
            <a:lvl1pPr>
              <a:defRPr sz="1000">
                <a:latin typeface="+mn-lt"/>
              </a:defRPr>
            </a:lvl1pPr>
          </a:lstStyle>
          <a:p>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1 w Logo">
    <p:spTree>
      <p:nvGrpSpPr>
        <p:cNvPr id="1" name=""/>
        <p:cNvGrpSpPr/>
        <p:nvPr/>
      </p:nvGrpSpPr>
      <p:grpSpPr>
        <a:xfrm>
          <a:off x="0" y="0"/>
          <a:ext cx="0" cy="0"/>
          <a:chOff x="0" y="0"/>
          <a:chExt cx="0" cy="0"/>
        </a:xfrm>
      </p:grpSpPr>
      <p:grpSp>
        <p:nvGrpSpPr>
          <p:cNvPr id="12" name="Group 11"/>
          <p:cNvGrpSpPr/>
          <p:nvPr userDrawn="1"/>
        </p:nvGrpSpPr>
        <p:grpSpPr>
          <a:xfrm>
            <a:off x="0" y="0"/>
            <a:ext cx="9144000" cy="6858000"/>
            <a:chOff x="0" y="0"/>
            <a:chExt cx="9144000" cy="685800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5" name="Rectangle 14"/>
            <p:cNvSpPr/>
            <p:nvPr userDrawn="1"/>
          </p:nvSpPr>
          <p:spPr>
            <a:xfrm>
              <a:off x="0" y="2760397"/>
              <a:ext cx="9144000" cy="3430654"/>
            </a:xfrm>
            <a:prstGeom prst="rect">
              <a:avLst/>
            </a:prstGeom>
            <a:gradFill flip="none" rotWithShape="1">
              <a:gsLst>
                <a:gs pos="80000">
                  <a:srgbClr val="B5B6B3"/>
                </a:gs>
                <a:gs pos="0">
                  <a:srgbClr val="FFFFFF"/>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8" name="Text Placeholder 4"/>
          <p:cNvSpPr>
            <a:spLocks noGrp="1"/>
          </p:cNvSpPr>
          <p:nvPr>
            <p:ph type="body" sz="quarter" idx="10"/>
          </p:nvPr>
        </p:nvSpPr>
        <p:spPr>
          <a:xfrm>
            <a:off x="328613" y="3179298"/>
            <a:ext cx="8477250" cy="451409"/>
          </a:xfrm>
        </p:spPr>
        <p:txBody>
          <a:bodyPr/>
          <a:lstStyle>
            <a:lvl1pPr marL="0" indent="0">
              <a:buNone/>
              <a:defRPr sz="1600" b="1">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9" name="Text Placeholder 4"/>
          <p:cNvSpPr>
            <a:spLocks noGrp="1"/>
          </p:cNvSpPr>
          <p:nvPr>
            <p:ph type="body" sz="quarter" idx="11"/>
          </p:nvPr>
        </p:nvSpPr>
        <p:spPr>
          <a:xfrm>
            <a:off x="328613" y="3555813"/>
            <a:ext cx="8477250" cy="451409"/>
          </a:xfrm>
        </p:spPr>
        <p:txBody>
          <a:bodyPr/>
          <a:lstStyle>
            <a:lvl1pPr marL="0" indent="0">
              <a:buNone/>
              <a:defRPr sz="1600" b="0">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0" name="Text Placeholder 4"/>
          <p:cNvSpPr>
            <a:spLocks noGrp="1"/>
          </p:cNvSpPr>
          <p:nvPr>
            <p:ph type="body" sz="quarter" idx="12"/>
          </p:nvPr>
        </p:nvSpPr>
        <p:spPr>
          <a:xfrm>
            <a:off x="328613" y="4326781"/>
            <a:ext cx="8477250" cy="451409"/>
          </a:xfrm>
        </p:spPr>
        <p:txBody>
          <a:bodyPr/>
          <a:lstStyle>
            <a:lvl1pPr marL="0" indent="0">
              <a:buNone/>
              <a:defRPr sz="1600" b="1">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1" name="Text Placeholder 4"/>
          <p:cNvSpPr>
            <a:spLocks noGrp="1"/>
          </p:cNvSpPr>
          <p:nvPr>
            <p:ph type="body" sz="quarter" idx="13"/>
          </p:nvPr>
        </p:nvSpPr>
        <p:spPr>
          <a:xfrm>
            <a:off x="328613" y="4703296"/>
            <a:ext cx="8477250" cy="451409"/>
          </a:xfrm>
        </p:spPr>
        <p:txBody>
          <a:bodyPr/>
          <a:lstStyle>
            <a:lvl1pPr marL="0" indent="0">
              <a:buNone/>
              <a:defRPr sz="1600" b="0">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6" name="Rectangle 8"/>
          <p:cNvSpPr>
            <a:spLocks noGrp="1" noChangeArrowheads="1"/>
          </p:cNvSpPr>
          <p:nvPr>
            <p:ph type="ctrTitle"/>
          </p:nvPr>
        </p:nvSpPr>
        <p:spPr>
          <a:xfrm>
            <a:off x="337351" y="1628496"/>
            <a:ext cx="8449056" cy="522288"/>
          </a:xfrm>
          <a:prstGeom prst="rect">
            <a:avLst/>
          </a:prstGeom>
        </p:spPr>
        <p:txBody>
          <a:bodyPr anchor="b"/>
          <a:lstStyle>
            <a:lvl1pPr>
              <a:lnSpc>
                <a:spcPts val="3000"/>
              </a:lnSpc>
              <a:defRPr sz="2800" b="1" cap="all" baseline="0">
                <a:solidFill>
                  <a:schemeClr val="tx1"/>
                </a:solidFill>
              </a:defRPr>
            </a:lvl1pPr>
          </a:lstStyle>
          <a:p>
            <a:r>
              <a:rPr lang="en-US" dirty="0"/>
              <a:t>Click to edit Master title style</a:t>
            </a:r>
          </a:p>
        </p:txBody>
      </p:sp>
      <p:sp>
        <p:nvSpPr>
          <p:cNvPr id="17" name="Rectangle 9"/>
          <p:cNvSpPr>
            <a:spLocks noGrp="1" noChangeArrowheads="1"/>
          </p:cNvSpPr>
          <p:nvPr>
            <p:ph type="subTitle" idx="1"/>
          </p:nvPr>
        </p:nvSpPr>
        <p:spPr>
          <a:xfrm>
            <a:off x="337352" y="2169937"/>
            <a:ext cx="8449056" cy="482600"/>
          </a:xfrm>
        </p:spPr>
        <p:txBody>
          <a:bodyPr anchor="t"/>
          <a:lstStyle>
            <a:lvl1pPr marL="0" indent="0">
              <a:lnSpc>
                <a:spcPts val="1500"/>
              </a:lnSpc>
              <a:spcBef>
                <a:spcPts val="0"/>
              </a:spcBef>
              <a:buFont typeface="Wingdings" pitchFamily="2" charset="2"/>
              <a:buNone/>
              <a:defRPr sz="1600" cap="all" baseline="0">
                <a:latin typeface="Arial" pitchFamily="34" charset="0"/>
                <a:cs typeface="Arial" pitchFamily="34" charset="0"/>
              </a:defRPr>
            </a:lvl1pPr>
          </a:lstStyle>
          <a:p>
            <a:r>
              <a:rPr lang="en-US" dirty="0"/>
              <a:t>Click to edit Master subtitle style</a:t>
            </a:r>
          </a:p>
        </p:txBody>
      </p:sp>
      <p:sp>
        <p:nvSpPr>
          <p:cNvPr id="13"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31128053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grpSp>
        <p:nvGrpSpPr>
          <p:cNvPr id="13" name="Group 12"/>
          <p:cNvGrpSpPr/>
          <p:nvPr userDrawn="1"/>
        </p:nvGrpSpPr>
        <p:grpSpPr>
          <a:xfrm>
            <a:off x="0" y="0"/>
            <a:ext cx="9144000" cy="6858000"/>
            <a:chOff x="0" y="0"/>
            <a:chExt cx="9144000" cy="685800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6" name="Rectangle 15"/>
            <p:cNvSpPr/>
            <p:nvPr userDrawn="1"/>
          </p:nvSpPr>
          <p:spPr>
            <a:xfrm>
              <a:off x="0" y="2760397"/>
              <a:ext cx="9144000" cy="3430654"/>
            </a:xfrm>
            <a:prstGeom prst="rect">
              <a:avLst/>
            </a:prstGeom>
            <a:gradFill flip="none" rotWithShape="1">
              <a:gsLst>
                <a:gs pos="80000">
                  <a:srgbClr val="B5B6B3"/>
                </a:gs>
                <a:gs pos="0">
                  <a:srgbClr val="FFFFFF"/>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9" name="Text Placeholder 4"/>
          <p:cNvSpPr>
            <a:spLocks noGrp="1"/>
          </p:cNvSpPr>
          <p:nvPr>
            <p:ph type="body" sz="quarter" idx="10"/>
          </p:nvPr>
        </p:nvSpPr>
        <p:spPr>
          <a:xfrm>
            <a:off x="328613" y="3179298"/>
            <a:ext cx="8477250" cy="451409"/>
          </a:xfrm>
        </p:spPr>
        <p:txBody>
          <a:bodyPr/>
          <a:lstStyle>
            <a:lvl1pPr marL="0" indent="0">
              <a:buNone/>
              <a:defRPr sz="1600" b="1">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0" name="Text Placeholder 4"/>
          <p:cNvSpPr>
            <a:spLocks noGrp="1"/>
          </p:cNvSpPr>
          <p:nvPr>
            <p:ph type="body" sz="quarter" idx="11"/>
          </p:nvPr>
        </p:nvSpPr>
        <p:spPr>
          <a:xfrm>
            <a:off x="328613" y="3555813"/>
            <a:ext cx="8477250" cy="451409"/>
          </a:xfrm>
        </p:spPr>
        <p:txBody>
          <a:bodyPr/>
          <a:lstStyle>
            <a:lvl1pPr marL="0" indent="0">
              <a:buNone/>
              <a:defRPr sz="1600" b="0">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1" name="Text Placeholder 4"/>
          <p:cNvSpPr>
            <a:spLocks noGrp="1"/>
          </p:cNvSpPr>
          <p:nvPr>
            <p:ph type="body" sz="quarter" idx="12"/>
          </p:nvPr>
        </p:nvSpPr>
        <p:spPr>
          <a:xfrm>
            <a:off x="328613" y="4326781"/>
            <a:ext cx="8477250" cy="451409"/>
          </a:xfrm>
        </p:spPr>
        <p:txBody>
          <a:bodyPr/>
          <a:lstStyle>
            <a:lvl1pPr marL="0" indent="0">
              <a:buNone/>
              <a:defRPr sz="1600" b="1">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2" name="Text Placeholder 4"/>
          <p:cNvSpPr>
            <a:spLocks noGrp="1"/>
          </p:cNvSpPr>
          <p:nvPr>
            <p:ph type="body" sz="quarter" idx="13"/>
          </p:nvPr>
        </p:nvSpPr>
        <p:spPr>
          <a:xfrm>
            <a:off x="328613" y="4703296"/>
            <a:ext cx="8477250" cy="451409"/>
          </a:xfrm>
        </p:spPr>
        <p:txBody>
          <a:bodyPr/>
          <a:lstStyle>
            <a:lvl1pPr marL="0" indent="0">
              <a:buNone/>
              <a:defRPr sz="1600" b="0">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7" name="Rectangle 8"/>
          <p:cNvSpPr>
            <a:spLocks noGrp="1" noChangeArrowheads="1"/>
          </p:cNvSpPr>
          <p:nvPr>
            <p:ph type="ctrTitle"/>
          </p:nvPr>
        </p:nvSpPr>
        <p:spPr>
          <a:xfrm>
            <a:off x="337351" y="1628496"/>
            <a:ext cx="8449056" cy="522288"/>
          </a:xfrm>
          <a:prstGeom prst="rect">
            <a:avLst/>
          </a:prstGeom>
        </p:spPr>
        <p:txBody>
          <a:bodyPr anchor="b"/>
          <a:lstStyle>
            <a:lvl1pPr>
              <a:lnSpc>
                <a:spcPts val="3000"/>
              </a:lnSpc>
              <a:defRPr sz="2800" b="1" cap="all" baseline="0">
                <a:solidFill>
                  <a:schemeClr val="tx1"/>
                </a:solidFill>
              </a:defRPr>
            </a:lvl1pPr>
          </a:lstStyle>
          <a:p>
            <a:r>
              <a:rPr lang="en-US" dirty="0"/>
              <a:t>Click to edit Master title style</a:t>
            </a:r>
          </a:p>
        </p:txBody>
      </p:sp>
      <p:sp>
        <p:nvSpPr>
          <p:cNvPr id="18" name="Rectangle 9"/>
          <p:cNvSpPr>
            <a:spLocks noGrp="1" noChangeArrowheads="1"/>
          </p:cNvSpPr>
          <p:nvPr>
            <p:ph type="subTitle" idx="1"/>
          </p:nvPr>
        </p:nvSpPr>
        <p:spPr>
          <a:xfrm>
            <a:off x="337352" y="2169937"/>
            <a:ext cx="8449056" cy="482600"/>
          </a:xfrm>
        </p:spPr>
        <p:txBody>
          <a:bodyPr anchor="t"/>
          <a:lstStyle>
            <a:lvl1pPr marL="0" indent="0">
              <a:lnSpc>
                <a:spcPts val="1500"/>
              </a:lnSpc>
              <a:spcBef>
                <a:spcPts val="0"/>
              </a:spcBef>
              <a:buFont typeface="Wingdings" pitchFamily="2" charset="2"/>
              <a:buNone/>
              <a:defRPr sz="1600" cap="all" baseline="0">
                <a:latin typeface="Arial" pitchFamily="34" charset="0"/>
                <a:cs typeface="Arial" pitchFamily="34" charset="0"/>
              </a:defRPr>
            </a:lvl1pPr>
          </a:lstStyle>
          <a:p>
            <a:r>
              <a:rPr lang="en-US" dirty="0"/>
              <a:t>Click to edit Master subtitle style</a:t>
            </a:r>
          </a:p>
        </p:txBody>
      </p:sp>
      <p:sp>
        <p:nvSpPr>
          <p:cNvPr id="14"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32671337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Slide 1">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1"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solidFill>
                  <a:srgbClr val="FFFFFF"/>
                </a:solidFill>
              </a:rPr>
              <a:pPr>
                <a:defRPr/>
              </a:pPr>
              <a:t>‹#›</a:t>
            </a:fld>
            <a:endParaRPr lang="en-US" dirty="0">
              <a:solidFill>
                <a:srgbClr val="FFFFFF"/>
              </a:solidFill>
            </a:endParaRPr>
          </a:p>
        </p:txBody>
      </p:sp>
      <p:sp>
        <p:nvSpPr>
          <p:cNvPr id="8" name="Rectangle 8"/>
          <p:cNvSpPr>
            <a:spLocks noGrp="1" noChangeArrowheads="1"/>
          </p:cNvSpPr>
          <p:nvPr>
            <p:ph type="ctrTitle"/>
          </p:nvPr>
        </p:nvSpPr>
        <p:spPr>
          <a:xfrm>
            <a:off x="337351" y="1628496"/>
            <a:ext cx="8449056" cy="522288"/>
          </a:xfrm>
          <a:prstGeom prst="rect">
            <a:avLst/>
          </a:prstGeom>
        </p:spPr>
        <p:txBody>
          <a:bodyPr anchor="b"/>
          <a:lstStyle>
            <a:lvl1pPr>
              <a:lnSpc>
                <a:spcPts val="3000"/>
              </a:lnSpc>
              <a:defRPr sz="2800" b="1" cap="all" baseline="0">
                <a:solidFill>
                  <a:schemeClr val="tx1"/>
                </a:solidFill>
              </a:defRPr>
            </a:lvl1pPr>
          </a:lstStyle>
          <a:p>
            <a:r>
              <a:rPr lang="en-US" dirty="0"/>
              <a:t>Click to edit Master title style</a:t>
            </a:r>
          </a:p>
        </p:txBody>
      </p:sp>
      <p:sp>
        <p:nvSpPr>
          <p:cNvPr id="17" name="Rectangle 9"/>
          <p:cNvSpPr>
            <a:spLocks noGrp="1" noChangeArrowheads="1"/>
          </p:cNvSpPr>
          <p:nvPr>
            <p:ph type="subTitle" idx="1"/>
          </p:nvPr>
        </p:nvSpPr>
        <p:spPr>
          <a:xfrm>
            <a:off x="337352" y="2169937"/>
            <a:ext cx="8449056" cy="482600"/>
          </a:xfrm>
        </p:spPr>
        <p:txBody>
          <a:bodyPr anchor="t"/>
          <a:lstStyle>
            <a:lvl1pPr marL="0" indent="0">
              <a:lnSpc>
                <a:spcPts val="1500"/>
              </a:lnSpc>
              <a:spcBef>
                <a:spcPts val="0"/>
              </a:spcBef>
              <a:buFont typeface="Wingdings" pitchFamily="2" charset="2"/>
              <a:buNone/>
              <a:defRPr sz="1600" cap="all" baseline="0">
                <a:latin typeface="Arial" pitchFamily="34" charset="0"/>
                <a:cs typeface="Arial" pitchFamily="34" charset="0"/>
              </a:defRPr>
            </a:lvl1pPr>
          </a:lstStyle>
          <a:p>
            <a:r>
              <a:rPr lang="en-US" dirty="0"/>
              <a:t>Click to edit Master subtitle style</a:t>
            </a:r>
          </a:p>
        </p:txBody>
      </p:sp>
      <p:sp>
        <p:nvSpPr>
          <p:cNvPr id="18" name="Rectangle 17"/>
          <p:cNvSpPr/>
          <p:nvPr userDrawn="1"/>
        </p:nvSpPr>
        <p:spPr>
          <a:xfrm>
            <a:off x="0" y="2760397"/>
            <a:ext cx="9144000" cy="3430654"/>
          </a:xfrm>
          <a:prstGeom prst="rect">
            <a:avLst/>
          </a:prstGeom>
          <a:gradFill flip="none" rotWithShape="1">
            <a:gsLst>
              <a:gs pos="80000">
                <a:srgbClr val="B5B6B3"/>
              </a:gs>
              <a:gs pos="0">
                <a:srgbClr val="FFFFFF"/>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Text Placeholder 4"/>
          <p:cNvSpPr>
            <a:spLocks noGrp="1"/>
          </p:cNvSpPr>
          <p:nvPr>
            <p:ph type="body" sz="quarter" idx="11"/>
          </p:nvPr>
        </p:nvSpPr>
        <p:spPr>
          <a:xfrm>
            <a:off x="328613" y="3179298"/>
            <a:ext cx="8477250" cy="451409"/>
          </a:xfrm>
        </p:spPr>
        <p:txBody>
          <a:bodyPr/>
          <a:lstStyle>
            <a:lvl1pPr marL="0" indent="0">
              <a:buNone/>
              <a:defRPr sz="1600" b="1">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4" name="Text Placeholder 4"/>
          <p:cNvSpPr>
            <a:spLocks noGrp="1"/>
          </p:cNvSpPr>
          <p:nvPr>
            <p:ph type="body" sz="quarter" idx="12"/>
          </p:nvPr>
        </p:nvSpPr>
        <p:spPr>
          <a:xfrm>
            <a:off x="328613" y="3555813"/>
            <a:ext cx="8477250" cy="451409"/>
          </a:xfrm>
        </p:spPr>
        <p:txBody>
          <a:bodyPr/>
          <a:lstStyle>
            <a:lvl1pPr marL="0" indent="0">
              <a:buNone/>
              <a:defRPr sz="1600" b="0">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5" name="Text Placeholder 4"/>
          <p:cNvSpPr>
            <a:spLocks noGrp="1"/>
          </p:cNvSpPr>
          <p:nvPr>
            <p:ph type="body" sz="quarter" idx="13"/>
          </p:nvPr>
        </p:nvSpPr>
        <p:spPr>
          <a:xfrm>
            <a:off x="328613" y="4326781"/>
            <a:ext cx="8477250" cy="451409"/>
          </a:xfrm>
        </p:spPr>
        <p:txBody>
          <a:bodyPr/>
          <a:lstStyle>
            <a:lvl1pPr marL="0" indent="0">
              <a:buNone/>
              <a:defRPr sz="1600" b="1">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6" name="Text Placeholder 4"/>
          <p:cNvSpPr>
            <a:spLocks noGrp="1"/>
          </p:cNvSpPr>
          <p:nvPr>
            <p:ph type="body" sz="quarter" idx="14"/>
          </p:nvPr>
        </p:nvSpPr>
        <p:spPr>
          <a:xfrm>
            <a:off x="328613" y="4703296"/>
            <a:ext cx="8477250" cy="451409"/>
          </a:xfrm>
        </p:spPr>
        <p:txBody>
          <a:bodyPr/>
          <a:lstStyle>
            <a:lvl1pPr marL="0" indent="0">
              <a:buNone/>
              <a:defRPr sz="1600" b="0">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2" name="Footer Placeholder 4"/>
          <p:cNvSpPr>
            <a:spLocks noGrp="1"/>
          </p:cNvSpPr>
          <p:nvPr>
            <p:ph type="ftr" sz="quarter" idx="15"/>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878853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Slide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1"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solidFill>
                  <a:srgbClr val="FFFFFF"/>
                </a:solidFill>
              </a:rPr>
              <a:pPr>
                <a:defRPr/>
              </a:pPr>
              <a:t>‹#›</a:t>
            </a:fld>
            <a:endParaRPr lang="en-US" dirty="0">
              <a:solidFill>
                <a:srgbClr val="FFFFFF"/>
              </a:solidFill>
            </a:endParaRPr>
          </a:p>
        </p:txBody>
      </p:sp>
      <p:sp>
        <p:nvSpPr>
          <p:cNvPr id="19" name="Rectangle 8"/>
          <p:cNvSpPr>
            <a:spLocks noGrp="1" noChangeArrowheads="1"/>
          </p:cNvSpPr>
          <p:nvPr>
            <p:ph type="ctrTitle"/>
          </p:nvPr>
        </p:nvSpPr>
        <p:spPr>
          <a:xfrm>
            <a:off x="337351" y="1628496"/>
            <a:ext cx="8449056" cy="522288"/>
          </a:xfrm>
          <a:prstGeom prst="rect">
            <a:avLst/>
          </a:prstGeom>
        </p:spPr>
        <p:txBody>
          <a:bodyPr anchor="b"/>
          <a:lstStyle>
            <a:lvl1pPr>
              <a:lnSpc>
                <a:spcPts val="3000"/>
              </a:lnSpc>
              <a:defRPr sz="2800" b="1" cap="all" baseline="0">
                <a:solidFill>
                  <a:schemeClr val="tx1"/>
                </a:solidFill>
              </a:defRPr>
            </a:lvl1pPr>
          </a:lstStyle>
          <a:p>
            <a:r>
              <a:rPr lang="en-US" dirty="0"/>
              <a:t>Click to edit Master title style</a:t>
            </a:r>
          </a:p>
        </p:txBody>
      </p:sp>
      <p:sp>
        <p:nvSpPr>
          <p:cNvPr id="20" name="Rectangle 9"/>
          <p:cNvSpPr>
            <a:spLocks noGrp="1" noChangeArrowheads="1"/>
          </p:cNvSpPr>
          <p:nvPr>
            <p:ph type="subTitle" idx="1"/>
          </p:nvPr>
        </p:nvSpPr>
        <p:spPr>
          <a:xfrm>
            <a:off x="337352" y="2169937"/>
            <a:ext cx="8449056" cy="482600"/>
          </a:xfrm>
        </p:spPr>
        <p:txBody>
          <a:bodyPr anchor="t"/>
          <a:lstStyle>
            <a:lvl1pPr marL="0" indent="0">
              <a:lnSpc>
                <a:spcPts val="1500"/>
              </a:lnSpc>
              <a:spcBef>
                <a:spcPts val="0"/>
              </a:spcBef>
              <a:buFont typeface="Wingdings" pitchFamily="2" charset="2"/>
              <a:buNone/>
              <a:defRPr sz="1600" cap="all" baseline="0">
                <a:latin typeface="Arial" pitchFamily="34" charset="0"/>
                <a:cs typeface="Arial" pitchFamily="34" charset="0"/>
              </a:defRPr>
            </a:lvl1pPr>
          </a:lstStyle>
          <a:p>
            <a:r>
              <a:rPr lang="en-US" dirty="0"/>
              <a:t>Click to edit Master subtitle style</a:t>
            </a:r>
          </a:p>
        </p:txBody>
      </p:sp>
      <p:sp>
        <p:nvSpPr>
          <p:cNvPr id="21" name="Picture Placeholder 2"/>
          <p:cNvSpPr>
            <a:spLocks noGrp="1"/>
          </p:cNvSpPr>
          <p:nvPr>
            <p:ph type="pic" idx="11"/>
          </p:nvPr>
        </p:nvSpPr>
        <p:spPr>
          <a:xfrm>
            <a:off x="0" y="2774865"/>
            <a:ext cx="9144000" cy="3136408"/>
          </a:xfrm>
        </p:spPr>
        <p:txBody>
          <a:bodyPr anchor="ct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7"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3240842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337351" y="1143000"/>
            <a:ext cx="8524072" cy="4638675"/>
          </a:xfrm>
        </p:spPr>
        <p:txBody>
          <a:bodyPr/>
          <a:lstStyle>
            <a:lvl1pPr>
              <a:buClr>
                <a:schemeClr val="tx1"/>
              </a:buClr>
              <a:defRPr sz="22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solidFill>
                  <a:srgbClr val="FFFFFF"/>
                </a:solidFill>
              </a:rPr>
              <a:pPr>
                <a:defRPr/>
              </a:pPr>
              <a:t>‹#›</a:t>
            </a:fld>
            <a:endParaRPr lang="en-US" dirty="0">
              <a:solidFill>
                <a:srgbClr val="FFFFFF"/>
              </a:solidFill>
            </a:endParaRPr>
          </a:p>
        </p:txBody>
      </p:sp>
      <p:sp>
        <p:nvSpPr>
          <p:cNvPr id="6" name="Title 1"/>
          <p:cNvSpPr>
            <a:spLocks noGrp="1"/>
          </p:cNvSpPr>
          <p:nvPr>
            <p:ph type="title"/>
          </p:nvPr>
        </p:nvSpPr>
        <p:spPr>
          <a:xfrm>
            <a:off x="337351" y="304153"/>
            <a:ext cx="8379612" cy="582612"/>
          </a:xfrm>
          <a:prstGeom prst="rect">
            <a:avLst/>
          </a:prstGeom>
        </p:spPr>
        <p:txBody>
          <a:bodyPr anchor="t"/>
          <a:lstStyle>
            <a:lvl1pPr>
              <a:defRPr b="1" i="0" cap="all" baseline="0">
                <a:solidFill>
                  <a:schemeClr val="tx1"/>
                </a:solidFill>
              </a:defRPr>
            </a:lvl1pPr>
          </a:lstStyle>
          <a:p>
            <a:r>
              <a:rPr lang="en-US" dirty="0" smtClean="0"/>
              <a:t>Click to edit Master title style</a:t>
            </a:r>
            <a:endParaRPr lang="en-US" dirty="0"/>
          </a:p>
        </p:txBody>
      </p:sp>
      <p:sp>
        <p:nvSpPr>
          <p:cNvPr id="8"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1294397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itle and Content Sub Title">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337351" y="1473694"/>
            <a:ext cx="8524072" cy="4437580"/>
          </a:xfrm>
        </p:spPr>
        <p:txBody>
          <a:bodyPr/>
          <a:lstStyle>
            <a:lvl1pPr>
              <a:buClr>
                <a:schemeClr val="tx1"/>
              </a:buClr>
              <a:tabLst/>
              <a:defRPr sz="22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solidFill>
                  <a:srgbClr val="FFFFFF"/>
                </a:solidFill>
              </a:rPr>
              <a:pPr>
                <a:defRPr/>
              </a:pPr>
              <a:t>‹#›</a:t>
            </a:fld>
            <a:endParaRPr lang="en-US" dirty="0">
              <a:solidFill>
                <a:srgbClr val="FFFFFF"/>
              </a:solidFill>
            </a:endParaRPr>
          </a:p>
        </p:txBody>
      </p:sp>
      <p:sp>
        <p:nvSpPr>
          <p:cNvPr id="12" name="Text Placeholder 11"/>
          <p:cNvSpPr>
            <a:spLocks noGrp="1"/>
          </p:cNvSpPr>
          <p:nvPr>
            <p:ph type="body" sz="quarter" idx="11"/>
          </p:nvPr>
        </p:nvSpPr>
        <p:spPr>
          <a:xfrm>
            <a:off x="337351" y="812273"/>
            <a:ext cx="8375904" cy="501727"/>
          </a:xfrm>
        </p:spPr>
        <p:txBody>
          <a:bodyPr anchor="t"/>
          <a:lstStyle>
            <a:lvl1pPr marL="0" indent="0">
              <a:buNone/>
              <a:defRPr sz="1600" cap="all" baseline="0">
                <a:latin typeface="Arial" pitchFamily="34" charset="0"/>
                <a:cs typeface="Arial" pitchFamily="34" charset="0"/>
              </a:defRPr>
            </a:lvl1pPr>
          </a:lstStyle>
          <a:p>
            <a:pPr lvl="0"/>
            <a:r>
              <a:rPr lang="en-US" dirty="0" smtClean="0"/>
              <a:t>Click to edit Master text styles</a:t>
            </a:r>
          </a:p>
        </p:txBody>
      </p:sp>
      <p:sp>
        <p:nvSpPr>
          <p:cNvPr id="8" name="Title 1"/>
          <p:cNvSpPr>
            <a:spLocks noGrp="1"/>
          </p:cNvSpPr>
          <p:nvPr>
            <p:ph type="title"/>
          </p:nvPr>
        </p:nvSpPr>
        <p:spPr>
          <a:xfrm>
            <a:off x="337351" y="304153"/>
            <a:ext cx="8379612" cy="582612"/>
          </a:xfrm>
          <a:prstGeom prst="rect">
            <a:avLst/>
          </a:prstGeom>
        </p:spPr>
        <p:txBody>
          <a:bodyPr anchor="t"/>
          <a:lstStyle>
            <a:lvl1pPr>
              <a:defRPr b="1" cap="all" baseline="0">
                <a:solidFill>
                  <a:schemeClr val="tx1"/>
                </a:solidFill>
              </a:defRPr>
            </a:lvl1pPr>
          </a:lstStyle>
          <a:p>
            <a:r>
              <a:rPr lang="en-US" dirty="0" smtClean="0"/>
              <a:t>Click to edit Master title style</a:t>
            </a:r>
            <a:endParaRPr lang="en-US" dirty="0"/>
          </a:p>
        </p:txBody>
      </p:sp>
      <p:sp>
        <p:nvSpPr>
          <p:cNvPr id="9"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32092602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2 Line Sub Title">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337351" y="1855434"/>
            <a:ext cx="8524072" cy="4065076"/>
          </a:xfrm>
        </p:spPr>
        <p:txBody>
          <a:bodyPr/>
          <a:lstStyle>
            <a:lvl1pPr>
              <a:buClr>
                <a:schemeClr val="tx1"/>
              </a:buClr>
              <a:tabLst/>
              <a:defRPr sz="22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solidFill>
                  <a:srgbClr val="FFFFFF"/>
                </a:solidFill>
              </a:rPr>
              <a:pPr>
                <a:defRPr/>
              </a:pPr>
              <a:t>‹#›</a:t>
            </a:fld>
            <a:endParaRPr lang="en-US" dirty="0">
              <a:solidFill>
                <a:srgbClr val="FFFFFF"/>
              </a:solidFill>
            </a:endParaRPr>
          </a:p>
        </p:txBody>
      </p:sp>
      <p:sp>
        <p:nvSpPr>
          <p:cNvPr id="12" name="Text Placeholder 11"/>
          <p:cNvSpPr>
            <a:spLocks noGrp="1"/>
          </p:cNvSpPr>
          <p:nvPr>
            <p:ph type="body" sz="quarter" idx="11"/>
          </p:nvPr>
        </p:nvSpPr>
        <p:spPr>
          <a:xfrm>
            <a:off x="337351" y="1229539"/>
            <a:ext cx="8375904" cy="501727"/>
          </a:xfrm>
        </p:spPr>
        <p:txBody>
          <a:bodyPr anchor="t"/>
          <a:lstStyle>
            <a:lvl1pPr marL="0" indent="0">
              <a:buNone/>
              <a:defRPr sz="1600" cap="all" baseline="0">
                <a:latin typeface="Arial" pitchFamily="34" charset="0"/>
                <a:cs typeface="Arial" pitchFamily="34" charset="0"/>
              </a:defRPr>
            </a:lvl1pPr>
          </a:lstStyle>
          <a:p>
            <a:pPr lvl="0"/>
            <a:r>
              <a:rPr lang="en-US" dirty="0" smtClean="0"/>
              <a:t>Click to edit Master text styles</a:t>
            </a:r>
          </a:p>
        </p:txBody>
      </p:sp>
      <p:sp>
        <p:nvSpPr>
          <p:cNvPr id="8" name="Title 1"/>
          <p:cNvSpPr>
            <a:spLocks noGrp="1"/>
          </p:cNvSpPr>
          <p:nvPr>
            <p:ph type="title"/>
          </p:nvPr>
        </p:nvSpPr>
        <p:spPr>
          <a:xfrm>
            <a:off x="337351" y="304153"/>
            <a:ext cx="8379612" cy="867699"/>
          </a:xfrm>
          <a:prstGeom prst="rect">
            <a:avLst/>
          </a:prstGeom>
        </p:spPr>
        <p:txBody>
          <a:bodyPr anchor="t"/>
          <a:lstStyle>
            <a:lvl1pPr>
              <a:tabLst/>
              <a:defRPr b="1" cap="all" baseline="0">
                <a:solidFill>
                  <a:schemeClr val="tx1"/>
                </a:solidFill>
              </a:defRPr>
            </a:lvl1pPr>
          </a:lstStyle>
          <a:p>
            <a:r>
              <a:rPr lang="en-US" dirty="0" smtClean="0"/>
              <a:t>Click to edit Master title style</a:t>
            </a:r>
            <a:endParaRPr lang="en-US" dirty="0"/>
          </a:p>
        </p:txBody>
      </p:sp>
      <p:sp>
        <p:nvSpPr>
          <p:cNvPr id="9"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6327630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solidFill>
                  <a:srgbClr val="FFFFFF"/>
                </a:solidFill>
              </a:rPr>
              <a:pPr>
                <a:defRPr/>
              </a:pPr>
              <a:t>‹#›</a:t>
            </a:fld>
            <a:endParaRPr lang="en-US" dirty="0">
              <a:solidFill>
                <a:srgbClr val="FFFFFF"/>
              </a:solidFill>
            </a:endParaRPr>
          </a:p>
        </p:txBody>
      </p:sp>
      <p:sp>
        <p:nvSpPr>
          <p:cNvPr id="7" name="Title 1"/>
          <p:cNvSpPr>
            <a:spLocks noGrp="1"/>
          </p:cNvSpPr>
          <p:nvPr>
            <p:ph type="title"/>
          </p:nvPr>
        </p:nvSpPr>
        <p:spPr>
          <a:xfrm>
            <a:off x="337351" y="304153"/>
            <a:ext cx="8379612" cy="582612"/>
          </a:xfrm>
          <a:prstGeom prst="rect">
            <a:avLst/>
          </a:prstGeom>
        </p:spPr>
        <p:txBody>
          <a:bodyPr anchor="t"/>
          <a:lstStyle>
            <a:lvl1pPr>
              <a:defRPr b="1" cap="all" baseline="0">
                <a:solidFill>
                  <a:schemeClr val="tx1"/>
                </a:solidFill>
              </a:defRPr>
            </a:lvl1pPr>
          </a:lstStyle>
          <a:p>
            <a:r>
              <a:rPr lang="en-US" dirty="0" smtClean="0"/>
              <a:t>Click to edit Master title style</a:t>
            </a:r>
            <a:endParaRPr lang="en-US" dirty="0"/>
          </a:p>
        </p:txBody>
      </p:sp>
      <p:sp>
        <p:nvSpPr>
          <p:cNvPr id="6"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10483858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Sub Title">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solidFill>
                  <a:srgbClr val="FFFFFF"/>
                </a:solidFill>
              </a:rPr>
              <a:pPr>
                <a:defRPr/>
              </a:pPr>
              <a:t>‹#›</a:t>
            </a:fld>
            <a:endParaRPr lang="en-US" dirty="0">
              <a:solidFill>
                <a:srgbClr val="FFFFFF"/>
              </a:solidFill>
            </a:endParaRPr>
          </a:p>
        </p:txBody>
      </p:sp>
      <p:sp>
        <p:nvSpPr>
          <p:cNvPr id="6" name="Text Placeholder 11"/>
          <p:cNvSpPr>
            <a:spLocks noGrp="1"/>
          </p:cNvSpPr>
          <p:nvPr>
            <p:ph type="body" sz="quarter" idx="11"/>
          </p:nvPr>
        </p:nvSpPr>
        <p:spPr>
          <a:xfrm>
            <a:off x="337351" y="812273"/>
            <a:ext cx="8375904" cy="501727"/>
          </a:xfrm>
        </p:spPr>
        <p:txBody>
          <a:bodyPr anchor="t"/>
          <a:lstStyle>
            <a:lvl1pPr marL="0" indent="0">
              <a:buNone/>
              <a:defRPr sz="1600" cap="all" baseline="0">
                <a:latin typeface="Arial" pitchFamily="34" charset="0"/>
                <a:cs typeface="Arial" pitchFamily="34" charset="0"/>
              </a:defRPr>
            </a:lvl1pPr>
          </a:lstStyle>
          <a:p>
            <a:pPr lvl="0"/>
            <a:r>
              <a:rPr lang="en-US" dirty="0" smtClean="0"/>
              <a:t>Click to edit Master text styles</a:t>
            </a:r>
          </a:p>
        </p:txBody>
      </p:sp>
      <p:sp>
        <p:nvSpPr>
          <p:cNvPr id="8" name="Title 1"/>
          <p:cNvSpPr>
            <a:spLocks noGrp="1"/>
          </p:cNvSpPr>
          <p:nvPr>
            <p:ph type="title"/>
          </p:nvPr>
        </p:nvSpPr>
        <p:spPr>
          <a:xfrm>
            <a:off x="337351" y="304153"/>
            <a:ext cx="8379612" cy="582612"/>
          </a:xfrm>
          <a:prstGeom prst="rect">
            <a:avLst/>
          </a:prstGeom>
        </p:spPr>
        <p:txBody>
          <a:bodyPr anchor="t"/>
          <a:lstStyle>
            <a:lvl1pPr>
              <a:defRPr b="1" cap="all" baseline="0">
                <a:solidFill>
                  <a:schemeClr val="tx1"/>
                </a:solidFill>
              </a:defRPr>
            </a:lvl1pPr>
          </a:lstStyle>
          <a:p>
            <a:r>
              <a:rPr lang="en-US" dirty="0" smtClean="0"/>
              <a:t>Click to edit Master title style</a:t>
            </a:r>
            <a:endParaRPr lang="en-US" dirty="0"/>
          </a:p>
        </p:txBody>
      </p:sp>
      <p:sp>
        <p:nvSpPr>
          <p:cNvPr id="7"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1298669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2 Line Sub Titl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solidFill>
                  <a:srgbClr val="FFFFFF"/>
                </a:solidFill>
              </a:rPr>
              <a:pPr>
                <a:defRPr/>
              </a:pPr>
              <a:t>‹#›</a:t>
            </a:fld>
            <a:endParaRPr lang="en-US" dirty="0">
              <a:solidFill>
                <a:srgbClr val="FFFFFF"/>
              </a:solidFill>
            </a:endParaRPr>
          </a:p>
        </p:txBody>
      </p:sp>
      <p:sp>
        <p:nvSpPr>
          <p:cNvPr id="9" name="Title 1"/>
          <p:cNvSpPr>
            <a:spLocks noGrp="1"/>
          </p:cNvSpPr>
          <p:nvPr>
            <p:ph type="title"/>
          </p:nvPr>
        </p:nvSpPr>
        <p:spPr>
          <a:xfrm>
            <a:off x="337351" y="304153"/>
            <a:ext cx="8379612" cy="867699"/>
          </a:xfrm>
          <a:prstGeom prst="rect">
            <a:avLst/>
          </a:prstGeom>
        </p:spPr>
        <p:txBody>
          <a:bodyPr anchor="t"/>
          <a:lstStyle>
            <a:lvl1pPr>
              <a:tabLst/>
              <a:defRPr b="1" cap="all" baseline="0">
                <a:solidFill>
                  <a:schemeClr val="tx1"/>
                </a:solidFill>
              </a:defRPr>
            </a:lvl1pPr>
          </a:lstStyle>
          <a:p>
            <a:r>
              <a:rPr lang="en-US" dirty="0" smtClean="0"/>
              <a:t>Click to edit Master title style</a:t>
            </a:r>
            <a:endParaRPr lang="en-US" dirty="0"/>
          </a:p>
        </p:txBody>
      </p:sp>
      <p:sp>
        <p:nvSpPr>
          <p:cNvPr id="6" name="Text Placeholder 11"/>
          <p:cNvSpPr>
            <a:spLocks noGrp="1"/>
          </p:cNvSpPr>
          <p:nvPr>
            <p:ph type="body" sz="quarter" idx="11"/>
          </p:nvPr>
        </p:nvSpPr>
        <p:spPr>
          <a:xfrm>
            <a:off x="337351" y="1229539"/>
            <a:ext cx="8375904" cy="501727"/>
          </a:xfrm>
        </p:spPr>
        <p:txBody>
          <a:bodyPr anchor="t"/>
          <a:lstStyle>
            <a:lvl1pPr marL="0" indent="0">
              <a:buNone/>
              <a:defRPr sz="1600" cap="all" baseline="0">
                <a:latin typeface="Arial" pitchFamily="34" charset="0"/>
                <a:cs typeface="Arial" pitchFamily="34" charset="0"/>
              </a:defRPr>
            </a:lvl1pPr>
          </a:lstStyle>
          <a:p>
            <a:pPr lvl="0"/>
            <a:r>
              <a:rPr lang="en-US" dirty="0" smtClean="0"/>
              <a:t>Click to edit Master text styles</a:t>
            </a:r>
          </a:p>
        </p:txBody>
      </p:sp>
      <p:sp>
        <p:nvSpPr>
          <p:cNvPr id="7"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4155254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1"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pPr>
                <a:defRPr/>
              </a:pPr>
              <a:t>‹#›</a:t>
            </a:fld>
            <a:endParaRPr lang="en-US" dirty="0"/>
          </a:p>
        </p:txBody>
      </p:sp>
      <p:sp>
        <p:nvSpPr>
          <p:cNvPr id="19" name="Rectangle 8"/>
          <p:cNvSpPr>
            <a:spLocks noGrp="1" noChangeArrowheads="1"/>
          </p:cNvSpPr>
          <p:nvPr>
            <p:ph type="ctrTitle"/>
          </p:nvPr>
        </p:nvSpPr>
        <p:spPr>
          <a:xfrm>
            <a:off x="337351" y="1628496"/>
            <a:ext cx="8449056" cy="522288"/>
          </a:xfrm>
          <a:prstGeom prst="rect">
            <a:avLst/>
          </a:prstGeom>
        </p:spPr>
        <p:txBody>
          <a:bodyPr anchor="b"/>
          <a:lstStyle>
            <a:lvl1pPr>
              <a:lnSpc>
                <a:spcPts val="3000"/>
              </a:lnSpc>
              <a:defRPr sz="2800" b="1" cap="all" baseline="0">
                <a:solidFill>
                  <a:schemeClr val="tx1"/>
                </a:solidFill>
              </a:defRPr>
            </a:lvl1pPr>
          </a:lstStyle>
          <a:p>
            <a:r>
              <a:rPr lang="en-US" dirty="0"/>
              <a:t>Click to edit Master title style</a:t>
            </a:r>
          </a:p>
        </p:txBody>
      </p:sp>
      <p:sp>
        <p:nvSpPr>
          <p:cNvPr id="20" name="Rectangle 9"/>
          <p:cNvSpPr>
            <a:spLocks noGrp="1" noChangeArrowheads="1"/>
          </p:cNvSpPr>
          <p:nvPr>
            <p:ph type="subTitle" idx="1"/>
          </p:nvPr>
        </p:nvSpPr>
        <p:spPr>
          <a:xfrm>
            <a:off x="337352" y="2169937"/>
            <a:ext cx="8449056" cy="482600"/>
          </a:xfrm>
        </p:spPr>
        <p:txBody>
          <a:bodyPr anchor="t"/>
          <a:lstStyle>
            <a:lvl1pPr marL="0" indent="0">
              <a:lnSpc>
                <a:spcPts val="1500"/>
              </a:lnSpc>
              <a:spcBef>
                <a:spcPts val="0"/>
              </a:spcBef>
              <a:buFont typeface="Wingdings" pitchFamily="2" charset="2"/>
              <a:buNone/>
              <a:defRPr sz="1600" cap="all" baseline="0">
                <a:latin typeface="Arial" pitchFamily="34" charset="0"/>
                <a:cs typeface="Arial" pitchFamily="34" charset="0"/>
              </a:defRPr>
            </a:lvl1pPr>
          </a:lstStyle>
          <a:p>
            <a:r>
              <a:rPr lang="en-US" dirty="0"/>
              <a:t>Click to edit Master subtitle style</a:t>
            </a:r>
          </a:p>
        </p:txBody>
      </p:sp>
      <p:sp>
        <p:nvSpPr>
          <p:cNvPr id="21" name="Picture Placeholder 2"/>
          <p:cNvSpPr>
            <a:spLocks noGrp="1"/>
          </p:cNvSpPr>
          <p:nvPr>
            <p:ph type="pic" idx="11"/>
          </p:nvPr>
        </p:nvSpPr>
        <p:spPr>
          <a:xfrm>
            <a:off x="0" y="2774865"/>
            <a:ext cx="9144000" cy="3136408"/>
          </a:xfrm>
        </p:spPr>
        <p:txBody>
          <a:bodyPr anchor="ct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7"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p>
        </p:txBody>
      </p:sp>
    </p:spTree>
    <p:extLst>
      <p:ext uri="{BB962C8B-B14F-4D97-AF65-F5344CB8AC3E}">
        <p14:creationId xmlns:p14="http://schemas.microsoft.com/office/powerpoint/2010/main" xmlns="" val="39230284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sz="half" idx="1"/>
          </p:nvPr>
        </p:nvSpPr>
        <p:spPr>
          <a:xfrm>
            <a:off x="337351" y="1134208"/>
            <a:ext cx="4052944" cy="4777065"/>
          </a:xfrm>
        </p:spPr>
        <p:txBody>
          <a:bodyPr/>
          <a:lstStyle>
            <a:lvl1pPr>
              <a:buClr>
                <a:schemeClr val="tx1"/>
              </a:buCl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134208"/>
            <a:ext cx="4210050" cy="4777065"/>
          </a:xfrm>
        </p:spPr>
        <p:txBody>
          <a:bodyPr/>
          <a:lstStyle>
            <a:lvl1pPr>
              <a:buClr>
                <a:schemeClr val="tx1"/>
              </a:buCl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solidFill>
                  <a:srgbClr val="FFFFFF"/>
                </a:solidFill>
              </a:rPr>
              <a:pPr>
                <a:defRPr/>
              </a:pPr>
              <a:t>‹#›</a:t>
            </a:fld>
            <a:endParaRPr lang="en-US" dirty="0">
              <a:solidFill>
                <a:srgbClr val="FFFFFF"/>
              </a:solidFill>
            </a:endParaRPr>
          </a:p>
        </p:txBody>
      </p:sp>
      <p:sp>
        <p:nvSpPr>
          <p:cNvPr id="8" name="Title 1"/>
          <p:cNvSpPr>
            <a:spLocks noGrp="1"/>
          </p:cNvSpPr>
          <p:nvPr>
            <p:ph type="title"/>
          </p:nvPr>
        </p:nvSpPr>
        <p:spPr>
          <a:xfrm>
            <a:off x="337351" y="304153"/>
            <a:ext cx="8379612" cy="582612"/>
          </a:xfrm>
          <a:prstGeom prst="rect">
            <a:avLst/>
          </a:prstGeom>
        </p:spPr>
        <p:txBody>
          <a:bodyPr anchor="t"/>
          <a:lstStyle>
            <a:lvl1pPr>
              <a:defRPr b="1" i="0" cap="all" baseline="0">
                <a:solidFill>
                  <a:schemeClr val="tx1"/>
                </a:solidFill>
              </a:defRPr>
            </a:lvl1pPr>
          </a:lstStyle>
          <a:p>
            <a:r>
              <a:rPr lang="en-US" dirty="0" smtClean="0"/>
              <a:t>Click to edit Master title style</a:t>
            </a:r>
            <a:endParaRPr lang="en-US" dirty="0"/>
          </a:p>
        </p:txBody>
      </p:sp>
      <p:sp>
        <p:nvSpPr>
          <p:cNvPr id="9"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14588339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ntent  Sub Title">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sz="half" idx="1"/>
          </p:nvPr>
        </p:nvSpPr>
        <p:spPr>
          <a:xfrm>
            <a:off x="337351" y="1470212"/>
            <a:ext cx="4052944" cy="4441061"/>
          </a:xfrm>
        </p:spPr>
        <p:txBody>
          <a:bodyPr/>
          <a:lstStyle>
            <a:lvl1pPr>
              <a:buClr>
                <a:schemeClr val="tx1"/>
              </a:buCl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70212"/>
            <a:ext cx="4210050" cy="4441061"/>
          </a:xfrm>
        </p:spPr>
        <p:txBody>
          <a:bodyPr/>
          <a:lstStyle>
            <a:lvl1pPr>
              <a:buClr>
                <a:schemeClr val="tx1"/>
              </a:buCl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solidFill>
                  <a:srgbClr val="FFFFFF"/>
                </a:solidFill>
              </a:rPr>
              <a:pPr>
                <a:defRPr/>
              </a:pPr>
              <a:t>‹#›</a:t>
            </a:fld>
            <a:endParaRPr lang="en-US" dirty="0">
              <a:solidFill>
                <a:srgbClr val="FFFFFF"/>
              </a:solidFill>
            </a:endParaRPr>
          </a:p>
        </p:txBody>
      </p:sp>
      <p:sp>
        <p:nvSpPr>
          <p:cNvPr id="9" name="Text Placeholder 11"/>
          <p:cNvSpPr>
            <a:spLocks noGrp="1"/>
          </p:cNvSpPr>
          <p:nvPr>
            <p:ph type="body" sz="quarter" idx="11"/>
          </p:nvPr>
        </p:nvSpPr>
        <p:spPr>
          <a:xfrm>
            <a:off x="337351" y="812273"/>
            <a:ext cx="8375904" cy="501727"/>
          </a:xfrm>
        </p:spPr>
        <p:txBody>
          <a:bodyPr anchor="t"/>
          <a:lstStyle>
            <a:lvl1pPr marL="0" indent="0">
              <a:buNone/>
              <a:defRPr sz="1600" cap="all" baseline="0">
                <a:latin typeface="Arial" pitchFamily="34" charset="0"/>
                <a:cs typeface="Arial" pitchFamily="34" charset="0"/>
              </a:defRPr>
            </a:lvl1pPr>
          </a:lstStyle>
          <a:p>
            <a:pPr lvl="0"/>
            <a:r>
              <a:rPr lang="en-US" dirty="0" smtClean="0"/>
              <a:t>Click to edit Master text styles</a:t>
            </a:r>
          </a:p>
        </p:txBody>
      </p:sp>
      <p:sp>
        <p:nvSpPr>
          <p:cNvPr id="10" name="Title 1"/>
          <p:cNvSpPr>
            <a:spLocks noGrp="1"/>
          </p:cNvSpPr>
          <p:nvPr>
            <p:ph type="title"/>
          </p:nvPr>
        </p:nvSpPr>
        <p:spPr>
          <a:xfrm>
            <a:off x="337351" y="304153"/>
            <a:ext cx="8379612" cy="582612"/>
          </a:xfrm>
          <a:prstGeom prst="rect">
            <a:avLst/>
          </a:prstGeom>
        </p:spPr>
        <p:txBody>
          <a:bodyPr anchor="t"/>
          <a:lstStyle>
            <a:lvl1pPr>
              <a:defRPr b="1" cap="all" baseline="0">
                <a:solidFill>
                  <a:schemeClr val="tx1"/>
                </a:solidFill>
              </a:defRPr>
            </a:lvl1pPr>
          </a:lstStyle>
          <a:p>
            <a:r>
              <a:rPr lang="en-US" dirty="0" smtClean="0"/>
              <a:t>Click to edit Master title style</a:t>
            </a:r>
            <a:endParaRPr lang="en-US" dirty="0"/>
          </a:p>
        </p:txBody>
      </p:sp>
      <p:sp>
        <p:nvSpPr>
          <p:cNvPr id="8"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18708491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ntent-2 Line  Sub Title">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sz="half" idx="1"/>
          </p:nvPr>
        </p:nvSpPr>
        <p:spPr>
          <a:xfrm>
            <a:off x="337351" y="1855694"/>
            <a:ext cx="4052944" cy="4064815"/>
          </a:xfrm>
        </p:spPr>
        <p:txBody>
          <a:bodyPr/>
          <a:lstStyle>
            <a:lvl1pPr>
              <a:buClr>
                <a:schemeClr val="tx1"/>
              </a:buCl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55694"/>
            <a:ext cx="4210050" cy="4064815"/>
          </a:xfrm>
        </p:spPr>
        <p:txBody>
          <a:bodyPr/>
          <a:lstStyle>
            <a:lvl1pPr>
              <a:buClr>
                <a:schemeClr val="tx1"/>
              </a:buCl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solidFill>
                  <a:srgbClr val="FFFFFF"/>
                </a:solidFill>
              </a:rPr>
              <a:pPr>
                <a:defRPr/>
              </a:pPr>
              <a:t>‹#›</a:t>
            </a:fld>
            <a:endParaRPr lang="en-US" dirty="0">
              <a:solidFill>
                <a:srgbClr val="FFFFFF"/>
              </a:solidFill>
            </a:endParaRPr>
          </a:p>
        </p:txBody>
      </p:sp>
      <p:sp>
        <p:nvSpPr>
          <p:cNvPr id="11" name="Title 1"/>
          <p:cNvSpPr>
            <a:spLocks noGrp="1"/>
          </p:cNvSpPr>
          <p:nvPr>
            <p:ph type="title"/>
          </p:nvPr>
        </p:nvSpPr>
        <p:spPr>
          <a:xfrm>
            <a:off x="337351" y="304153"/>
            <a:ext cx="8379612" cy="867699"/>
          </a:xfrm>
          <a:prstGeom prst="rect">
            <a:avLst/>
          </a:prstGeom>
        </p:spPr>
        <p:txBody>
          <a:bodyPr anchor="t"/>
          <a:lstStyle>
            <a:lvl1pPr>
              <a:tabLst/>
              <a:defRPr b="1" cap="all" baseline="0">
                <a:solidFill>
                  <a:schemeClr val="tx1"/>
                </a:solidFill>
              </a:defRPr>
            </a:lvl1pPr>
          </a:lstStyle>
          <a:p>
            <a:r>
              <a:rPr lang="en-US" dirty="0" smtClean="0"/>
              <a:t>Click to edit Master title style</a:t>
            </a:r>
            <a:endParaRPr lang="en-US" dirty="0"/>
          </a:p>
        </p:txBody>
      </p:sp>
      <p:sp>
        <p:nvSpPr>
          <p:cNvPr id="9" name="Text Placeholder 11"/>
          <p:cNvSpPr>
            <a:spLocks noGrp="1"/>
          </p:cNvSpPr>
          <p:nvPr>
            <p:ph type="body" sz="quarter" idx="11"/>
          </p:nvPr>
        </p:nvSpPr>
        <p:spPr>
          <a:xfrm>
            <a:off x="337351" y="1229539"/>
            <a:ext cx="8375904" cy="501727"/>
          </a:xfrm>
        </p:spPr>
        <p:txBody>
          <a:bodyPr anchor="t"/>
          <a:lstStyle>
            <a:lvl1pPr marL="0" indent="0">
              <a:buNone/>
              <a:defRPr sz="1600" cap="all" baseline="0">
                <a:latin typeface="Arial" pitchFamily="34" charset="0"/>
                <a:cs typeface="Arial" pitchFamily="34" charset="0"/>
              </a:defRPr>
            </a:lvl1pPr>
          </a:lstStyle>
          <a:p>
            <a:pPr lvl="0"/>
            <a:r>
              <a:rPr lang="en-US" dirty="0" smtClean="0"/>
              <a:t>Click to edit Master text styles</a:t>
            </a:r>
          </a:p>
        </p:txBody>
      </p:sp>
      <p:sp>
        <p:nvSpPr>
          <p:cNvPr id="8"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1012977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Picture Placeholder 2"/>
          <p:cNvSpPr>
            <a:spLocks noGrp="1"/>
          </p:cNvSpPr>
          <p:nvPr>
            <p:ph type="pic" idx="1"/>
          </p:nvPr>
        </p:nvSpPr>
        <p:spPr>
          <a:xfrm>
            <a:off x="7070456" y="3807973"/>
            <a:ext cx="1954306" cy="1676399"/>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14" name="Picture Placeholder 2"/>
          <p:cNvSpPr>
            <a:spLocks noGrp="1"/>
          </p:cNvSpPr>
          <p:nvPr>
            <p:ph type="pic" idx="11"/>
          </p:nvPr>
        </p:nvSpPr>
        <p:spPr>
          <a:xfrm>
            <a:off x="7070456" y="1808844"/>
            <a:ext cx="1954306" cy="1676399"/>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16" name="Content Placeholder 2"/>
          <p:cNvSpPr>
            <a:spLocks noGrp="1"/>
          </p:cNvSpPr>
          <p:nvPr>
            <p:ph idx="12"/>
          </p:nvPr>
        </p:nvSpPr>
        <p:spPr>
          <a:xfrm>
            <a:off x="337351" y="1143000"/>
            <a:ext cx="6223247" cy="4768273"/>
          </a:xfrm>
        </p:spPr>
        <p:txBody>
          <a:bodyPr/>
          <a:lstStyle>
            <a:lvl1pPr>
              <a:buClr>
                <a:schemeClr val="tx1"/>
              </a:buClr>
              <a:defRPr sz="22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solidFill>
                  <a:srgbClr val="FFFFFF"/>
                </a:solidFill>
              </a:rPr>
              <a:pPr>
                <a:defRPr/>
              </a:pPr>
              <a:t>‹#›</a:t>
            </a:fld>
            <a:endParaRPr lang="en-US" dirty="0">
              <a:solidFill>
                <a:srgbClr val="FFFFFF"/>
              </a:solidFill>
            </a:endParaRPr>
          </a:p>
        </p:txBody>
      </p:sp>
      <p:sp>
        <p:nvSpPr>
          <p:cNvPr id="10" name="Title 1"/>
          <p:cNvSpPr>
            <a:spLocks noGrp="1"/>
          </p:cNvSpPr>
          <p:nvPr>
            <p:ph type="title"/>
          </p:nvPr>
        </p:nvSpPr>
        <p:spPr>
          <a:xfrm>
            <a:off x="337351" y="304153"/>
            <a:ext cx="8379612" cy="582612"/>
          </a:xfrm>
          <a:prstGeom prst="rect">
            <a:avLst/>
          </a:prstGeom>
        </p:spPr>
        <p:txBody>
          <a:bodyPr anchor="t"/>
          <a:lstStyle>
            <a:lvl1pPr>
              <a:defRPr b="1" cap="all" baseline="0">
                <a:solidFill>
                  <a:schemeClr val="tx1"/>
                </a:solidFill>
              </a:defRPr>
            </a:lvl1pPr>
          </a:lstStyle>
          <a:p>
            <a:r>
              <a:rPr lang="en-US" dirty="0" smtClean="0"/>
              <a:t>Click to edit Master title style</a:t>
            </a:r>
            <a:endParaRPr lang="en-US" dirty="0"/>
          </a:p>
        </p:txBody>
      </p:sp>
      <p:sp>
        <p:nvSpPr>
          <p:cNvPr id="9"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19494558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icture with Caption Sub Title">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Picture Placeholder 2"/>
          <p:cNvSpPr>
            <a:spLocks noGrp="1"/>
          </p:cNvSpPr>
          <p:nvPr>
            <p:ph type="pic" idx="1"/>
          </p:nvPr>
        </p:nvSpPr>
        <p:spPr>
          <a:xfrm>
            <a:off x="7070456" y="4029923"/>
            <a:ext cx="1954306" cy="1676399"/>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14" name="Picture Placeholder 2"/>
          <p:cNvSpPr>
            <a:spLocks noGrp="1"/>
          </p:cNvSpPr>
          <p:nvPr>
            <p:ph type="pic" idx="11"/>
          </p:nvPr>
        </p:nvSpPr>
        <p:spPr>
          <a:xfrm>
            <a:off x="7070456" y="2030794"/>
            <a:ext cx="1954306" cy="1676399"/>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16" name="Content Placeholder 2"/>
          <p:cNvSpPr>
            <a:spLocks noGrp="1"/>
          </p:cNvSpPr>
          <p:nvPr>
            <p:ph idx="12"/>
          </p:nvPr>
        </p:nvSpPr>
        <p:spPr>
          <a:xfrm>
            <a:off x="337351" y="1470212"/>
            <a:ext cx="6223247" cy="4450298"/>
          </a:xfrm>
        </p:spPr>
        <p:txBody>
          <a:bodyPr/>
          <a:lstStyle>
            <a:lvl1pPr>
              <a:buClr>
                <a:schemeClr val="tx1"/>
              </a:buClr>
              <a:defRPr sz="22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solidFill>
                  <a:srgbClr val="FFFFFF"/>
                </a:solidFill>
              </a:rPr>
              <a:pPr>
                <a:defRPr/>
              </a:pPr>
              <a:t>‹#›</a:t>
            </a:fld>
            <a:endParaRPr lang="en-US" dirty="0">
              <a:solidFill>
                <a:srgbClr val="FFFFFF"/>
              </a:solidFill>
            </a:endParaRPr>
          </a:p>
        </p:txBody>
      </p:sp>
      <p:sp>
        <p:nvSpPr>
          <p:cNvPr id="9" name="Text Placeholder 11"/>
          <p:cNvSpPr>
            <a:spLocks noGrp="1"/>
          </p:cNvSpPr>
          <p:nvPr>
            <p:ph type="body" sz="quarter" idx="13"/>
          </p:nvPr>
        </p:nvSpPr>
        <p:spPr>
          <a:xfrm>
            <a:off x="337351" y="812273"/>
            <a:ext cx="8375904" cy="501727"/>
          </a:xfrm>
        </p:spPr>
        <p:txBody>
          <a:bodyPr anchor="t"/>
          <a:lstStyle>
            <a:lvl1pPr marL="0" indent="0">
              <a:buNone/>
              <a:defRPr sz="1600" cap="all" baseline="0">
                <a:latin typeface="Arial" pitchFamily="34" charset="0"/>
                <a:cs typeface="Arial" pitchFamily="34" charset="0"/>
              </a:defRPr>
            </a:lvl1pPr>
          </a:lstStyle>
          <a:p>
            <a:pPr lvl="0"/>
            <a:r>
              <a:rPr lang="en-US" dirty="0" smtClean="0"/>
              <a:t>Click to edit Master text styles</a:t>
            </a:r>
          </a:p>
        </p:txBody>
      </p:sp>
      <p:sp>
        <p:nvSpPr>
          <p:cNvPr id="11" name="Title 1"/>
          <p:cNvSpPr>
            <a:spLocks noGrp="1"/>
          </p:cNvSpPr>
          <p:nvPr>
            <p:ph type="title"/>
          </p:nvPr>
        </p:nvSpPr>
        <p:spPr>
          <a:xfrm>
            <a:off x="337351" y="304153"/>
            <a:ext cx="8379612" cy="582612"/>
          </a:xfrm>
          <a:prstGeom prst="rect">
            <a:avLst/>
          </a:prstGeom>
        </p:spPr>
        <p:txBody>
          <a:bodyPr anchor="t"/>
          <a:lstStyle>
            <a:lvl1pPr>
              <a:defRPr b="1" cap="all" baseline="0">
                <a:solidFill>
                  <a:schemeClr val="tx1"/>
                </a:solidFill>
              </a:defRPr>
            </a:lvl1pPr>
          </a:lstStyle>
          <a:p>
            <a:r>
              <a:rPr lang="en-US" dirty="0" smtClean="0"/>
              <a:t>Click to edit Master title style</a:t>
            </a:r>
            <a:endParaRPr lang="en-US" dirty="0"/>
          </a:p>
        </p:txBody>
      </p:sp>
      <p:sp>
        <p:nvSpPr>
          <p:cNvPr id="10"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16768996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icture with Caption-2 line Sub Title">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Picture Placeholder 2"/>
          <p:cNvSpPr>
            <a:spLocks noGrp="1"/>
          </p:cNvSpPr>
          <p:nvPr>
            <p:ph type="pic" idx="1"/>
          </p:nvPr>
        </p:nvSpPr>
        <p:spPr>
          <a:xfrm>
            <a:off x="7070456" y="4127581"/>
            <a:ext cx="1954306" cy="1676399"/>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14" name="Picture Placeholder 2"/>
          <p:cNvSpPr>
            <a:spLocks noGrp="1"/>
          </p:cNvSpPr>
          <p:nvPr>
            <p:ph type="pic" idx="11"/>
          </p:nvPr>
        </p:nvSpPr>
        <p:spPr>
          <a:xfrm>
            <a:off x="7070456" y="2128452"/>
            <a:ext cx="1954306" cy="1676399"/>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16" name="Content Placeholder 2"/>
          <p:cNvSpPr>
            <a:spLocks noGrp="1"/>
          </p:cNvSpPr>
          <p:nvPr>
            <p:ph idx="12"/>
          </p:nvPr>
        </p:nvSpPr>
        <p:spPr>
          <a:xfrm>
            <a:off x="337351" y="1855694"/>
            <a:ext cx="6223247" cy="4074051"/>
          </a:xfrm>
        </p:spPr>
        <p:txBody>
          <a:bodyPr/>
          <a:lstStyle>
            <a:lvl1pPr>
              <a:buClr>
                <a:schemeClr val="tx1"/>
              </a:buClr>
              <a:defRPr sz="22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solidFill>
                  <a:srgbClr val="FFFFFF"/>
                </a:solidFill>
              </a:rPr>
              <a:pPr>
                <a:defRPr/>
              </a:pPr>
              <a:t>‹#›</a:t>
            </a:fld>
            <a:endParaRPr lang="en-US" dirty="0">
              <a:solidFill>
                <a:srgbClr val="FFFFFF"/>
              </a:solidFill>
            </a:endParaRPr>
          </a:p>
        </p:txBody>
      </p:sp>
      <p:sp>
        <p:nvSpPr>
          <p:cNvPr id="13" name="Title 1"/>
          <p:cNvSpPr>
            <a:spLocks noGrp="1"/>
          </p:cNvSpPr>
          <p:nvPr>
            <p:ph type="title"/>
          </p:nvPr>
        </p:nvSpPr>
        <p:spPr>
          <a:xfrm>
            <a:off x="337351" y="304153"/>
            <a:ext cx="8379612" cy="867699"/>
          </a:xfrm>
          <a:prstGeom prst="rect">
            <a:avLst/>
          </a:prstGeom>
        </p:spPr>
        <p:txBody>
          <a:bodyPr anchor="t"/>
          <a:lstStyle>
            <a:lvl1pPr>
              <a:tabLst/>
              <a:defRPr b="1" cap="all" baseline="0">
                <a:solidFill>
                  <a:schemeClr val="tx1"/>
                </a:solidFill>
              </a:defRPr>
            </a:lvl1pPr>
          </a:lstStyle>
          <a:p>
            <a:r>
              <a:rPr lang="en-US" dirty="0" smtClean="0"/>
              <a:t>Click to edit Master title style</a:t>
            </a:r>
            <a:endParaRPr lang="en-US" dirty="0"/>
          </a:p>
        </p:txBody>
      </p:sp>
      <p:sp>
        <p:nvSpPr>
          <p:cNvPr id="9" name="Text Placeholder 11"/>
          <p:cNvSpPr>
            <a:spLocks noGrp="1"/>
          </p:cNvSpPr>
          <p:nvPr>
            <p:ph type="body" sz="quarter" idx="13"/>
          </p:nvPr>
        </p:nvSpPr>
        <p:spPr>
          <a:xfrm>
            <a:off x="337351" y="1229539"/>
            <a:ext cx="8375904" cy="501727"/>
          </a:xfrm>
        </p:spPr>
        <p:txBody>
          <a:bodyPr anchor="t"/>
          <a:lstStyle>
            <a:lvl1pPr marL="0" indent="0">
              <a:buNone/>
              <a:defRPr sz="1600" cap="all" baseline="0">
                <a:latin typeface="Arial" pitchFamily="34" charset="0"/>
                <a:cs typeface="Arial" pitchFamily="34" charset="0"/>
              </a:defRPr>
            </a:lvl1pPr>
          </a:lstStyle>
          <a:p>
            <a:pPr lvl="0"/>
            <a:r>
              <a:rPr lang="en-US" dirty="0" smtClean="0"/>
              <a:t>Click to edit Master text styles</a:t>
            </a:r>
          </a:p>
        </p:txBody>
      </p:sp>
      <p:sp>
        <p:nvSpPr>
          <p:cNvPr id="10"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32917920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344452" y="273050"/>
            <a:ext cx="3008313" cy="1162050"/>
          </a:xfrm>
          <a:prstGeom prst="rect">
            <a:avLst/>
          </a:prstGeom>
        </p:spPr>
        <p:txBody>
          <a:bodyPr anchor="b"/>
          <a:lstStyle>
            <a:lvl1pPr algn="l">
              <a:defRPr sz="2000" b="1" cap="all" baseline="0">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750890" y="273051"/>
            <a:ext cx="5111750" cy="5580474"/>
          </a:xfrm>
        </p:spPr>
        <p:txBody>
          <a:bodyPr/>
          <a:lstStyle>
            <a:lvl1pPr>
              <a:buClr>
                <a:schemeClr val="tx1"/>
              </a:buCl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44452" y="1435101"/>
            <a:ext cx="3008313" cy="4466936"/>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solidFill>
                  <a:srgbClr val="FFFFFF"/>
                </a:solidFill>
              </a:rPr>
              <a:pPr>
                <a:defRPr/>
              </a:pPr>
              <a:t>‹#›</a:t>
            </a:fld>
            <a:endParaRPr lang="en-US" dirty="0">
              <a:solidFill>
                <a:srgbClr val="FFFFFF"/>
              </a:solidFill>
            </a:endParaRPr>
          </a:p>
        </p:txBody>
      </p:sp>
      <p:sp>
        <p:nvSpPr>
          <p:cNvPr id="8"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31031928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solidFill>
                  <a:srgbClr val="FFFFFF"/>
                </a:solidFill>
              </a:rPr>
              <a:pPr>
                <a:defRPr/>
              </a:pPr>
              <a:t>‹#›</a:t>
            </a:fld>
            <a:endParaRPr lang="en-US" dirty="0">
              <a:solidFill>
                <a:srgbClr val="FFFFFF"/>
              </a:solidFill>
            </a:endParaRPr>
          </a:p>
        </p:txBody>
      </p:sp>
      <p:sp>
        <p:nvSpPr>
          <p:cNvPr id="5"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5760269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1">
    <p:spTree>
      <p:nvGrpSpPr>
        <p:cNvPr id="1" name=""/>
        <p:cNvGrpSpPr/>
        <p:nvPr/>
      </p:nvGrpSpPr>
      <p:grpSpPr>
        <a:xfrm>
          <a:off x="0" y="0"/>
          <a:ext cx="0" cy="0"/>
          <a:chOff x="0" y="0"/>
          <a:chExt cx="0" cy="0"/>
        </a:xfrm>
      </p:grpSpPr>
      <p:grpSp>
        <p:nvGrpSpPr>
          <p:cNvPr id="9" name="Group 8"/>
          <p:cNvGrpSpPr/>
          <p:nvPr userDrawn="1"/>
        </p:nvGrpSpPr>
        <p:grpSpPr>
          <a:xfrm>
            <a:off x="0" y="0"/>
            <a:ext cx="9144000" cy="6858000"/>
            <a:chOff x="0" y="0"/>
            <a:chExt cx="9144000" cy="685800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1" name="Rectangle 10"/>
            <p:cNvSpPr/>
            <p:nvPr userDrawn="1"/>
          </p:nvSpPr>
          <p:spPr>
            <a:xfrm>
              <a:off x="0" y="2760397"/>
              <a:ext cx="9144000" cy="3430654"/>
            </a:xfrm>
            <a:prstGeom prst="rect">
              <a:avLst/>
            </a:prstGeom>
            <a:gradFill flip="none" rotWithShape="1">
              <a:gsLst>
                <a:gs pos="80000">
                  <a:srgbClr val="B5B6B3"/>
                </a:gs>
                <a:gs pos="0">
                  <a:srgbClr val="FFFFFF"/>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3080" name="Rectangle 8"/>
          <p:cNvSpPr>
            <a:spLocks noGrp="1" noChangeArrowheads="1"/>
          </p:cNvSpPr>
          <p:nvPr>
            <p:ph type="ctrTitle"/>
          </p:nvPr>
        </p:nvSpPr>
        <p:spPr>
          <a:xfrm>
            <a:off x="337351" y="1628496"/>
            <a:ext cx="8449056" cy="522288"/>
          </a:xfrm>
          <a:prstGeom prst="rect">
            <a:avLst/>
          </a:prstGeom>
        </p:spPr>
        <p:txBody>
          <a:bodyPr anchor="b"/>
          <a:lstStyle>
            <a:lvl1pPr>
              <a:lnSpc>
                <a:spcPts val="3000"/>
              </a:lnSpc>
              <a:defRPr sz="2800" b="1" cap="all" baseline="0">
                <a:solidFill>
                  <a:schemeClr val="tx1"/>
                </a:solidFill>
              </a:defRPr>
            </a:lvl1pPr>
          </a:lstStyle>
          <a:p>
            <a:r>
              <a:rPr lang="en-US" dirty="0"/>
              <a:t>Click to edit Master title style</a:t>
            </a:r>
          </a:p>
        </p:txBody>
      </p:sp>
      <p:sp>
        <p:nvSpPr>
          <p:cNvPr id="3081" name="Rectangle 9"/>
          <p:cNvSpPr>
            <a:spLocks noGrp="1" noChangeArrowheads="1"/>
          </p:cNvSpPr>
          <p:nvPr>
            <p:ph type="subTitle" idx="1"/>
          </p:nvPr>
        </p:nvSpPr>
        <p:spPr>
          <a:xfrm>
            <a:off x="337352" y="2169937"/>
            <a:ext cx="8449056" cy="482600"/>
          </a:xfrm>
        </p:spPr>
        <p:txBody>
          <a:bodyPr anchor="t"/>
          <a:lstStyle>
            <a:lvl1pPr marL="0" indent="0">
              <a:lnSpc>
                <a:spcPts val="1500"/>
              </a:lnSpc>
              <a:spcBef>
                <a:spcPts val="0"/>
              </a:spcBef>
              <a:buFont typeface="Wingdings" pitchFamily="2" charset="2"/>
              <a:buNone/>
              <a:defRPr sz="1600" cap="all" baseline="0">
                <a:latin typeface="Arial" pitchFamily="34" charset="0"/>
                <a:cs typeface="Arial" pitchFamily="34" charset="0"/>
              </a:defRPr>
            </a:lvl1pPr>
          </a:lstStyle>
          <a:p>
            <a:r>
              <a:rPr lang="en-US" dirty="0"/>
              <a:t>Click to edit Master subtitle style</a:t>
            </a:r>
          </a:p>
        </p:txBody>
      </p:sp>
      <p:sp>
        <p:nvSpPr>
          <p:cNvPr id="5" name="Text Placeholder 4"/>
          <p:cNvSpPr>
            <a:spLocks noGrp="1"/>
          </p:cNvSpPr>
          <p:nvPr>
            <p:ph type="body" sz="quarter" idx="10"/>
          </p:nvPr>
        </p:nvSpPr>
        <p:spPr>
          <a:xfrm>
            <a:off x="328613" y="3179298"/>
            <a:ext cx="8477250" cy="451409"/>
          </a:xfrm>
        </p:spPr>
        <p:txBody>
          <a:bodyPr/>
          <a:lstStyle>
            <a:lvl1pPr marL="0" indent="0">
              <a:buNone/>
              <a:defRPr sz="1600" b="1">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2" name="Text Placeholder 4"/>
          <p:cNvSpPr>
            <a:spLocks noGrp="1"/>
          </p:cNvSpPr>
          <p:nvPr>
            <p:ph type="body" sz="quarter" idx="11"/>
          </p:nvPr>
        </p:nvSpPr>
        <p:spPr>
          <a:xfrm>
            <a:off x="328613" y="3555813"/>
            <a:ext cx="8477250" cy="451409"/>
          </a:xfrm>
        </p:spPr>
        <p:txBody>
          <a:bodyPr/>
          <a:lstStyle>
            <a:lvl1pPr marL="0" indent="0">
              <a:buNone/>
              <a:defRPr sz="1600" b="0">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3" name="Text Placeholder 4"/>
          <p:cNvSpPr>
            <a:spLocks noGrp="1"/>
          </p:cNvSpPr>
          <p:nvPr>
            <p:ph type="body" sz="quarter" idx="12"/>
          </p:nvPr>
        </p:nvSpPr>
        <p:spPr>
          <a:xfrm>
            <a:off x="328613" y="4326781"/>
            <a:ext cx="8477250" cy="451409"/>
          </a:xfrm>
        </p:spPr>
        <p:txBody>
          <a:bodyPr/>
          <a:lstStyle>
            <a:lvl1pPr marL="0" indent="0">
              <a:buNone/>
              <a:defRPr sz="1600" b="1">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4" name="Text Placeholder 4"/>
          <p:cNvSpPr>
            <a:spLocks noGrp="1"/>
          </p:cNvSpPr>
          <p:nvPr>
            <p:ph type="body" sz="quarter" idx="13"/>
          </p:nvPr>
        </p:nvSpPr>
        <p:spPr>
          <a:xfrm>
            <a:off x="328613" y="4703296"/>
            <a:ext cx="8477250" cy="451409"/>
          </a:xfrm>
        </p:spPr>
        <p:txBody>
          <a:bodyPr/>
          <a:lstStyle>
            <a:lvl1pPr marL="0" indent="0">
              <a:buNone/>
              <a:defRPr sz="1600" b="0">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5"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7523456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1 w Logo">
    <p:spTree>
      <p:nvGrpSpPr>
        <p:cNvPr id="1" name=""/>
        <p:cNvGrpSpPr/>
        <p:nvPr/>
      </p:nvGrpSpPr>
      <p:grpSpPr>
        <a:xfrm>
          <a:off x="0" y="0"/>
          <a:ext cx="0" cy="0"/>
          <a:chOff x="0" y="0"/>
          <a:chExt cx="0" cy="0"/>
        </a:xfrm>
      </p:grpSpPr>
      <p:grpSp>
        <p:nvGrpSpPr>
          <p:cNvPr id="12" name="Group 11"/>
          <p:cNvGrpSpPr/>
          <p:nvPr userDrawn="1"/>
        </p:nvGrpSpPr>
        <p:grpSpPr>
          <a:xfrm>
            <a:off x="0" y="0"/>
            <a:ext cx="9144000" cy="6858000"/>
            <a:chOff x="0" y="0"/>
            <a:chExt cx="9144000" cy="685800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5" name="Rectangle 14"/>
            <p:cNvSpPr/>
            <p:nvPr userDrawn="1"/>
          </p:nvSpPr>
          <p:spPr>
            <a:xfrm>
              <a:off x="0" y="2760397"/>
              <a:ext cx="9144000" cy="3430654"/>
            </a:xfrm>
            <a:prstGeom prst="rect">
              <a:avLst/>
            </a:prstGeom>
            <a:gradFill flip="none" rotWithShape="1">
              <a:gsLst>
                <a:gs pos="80000">
                  <a:srgbClr val="B5B6B3"/>
                </a:gs>
                <a:gs pos="0">
                  <a:srgbClr val="FFFFFF"/>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8" name="Text Placeholder 4"/>
          <p:cNvSpPr>
            <a:spLocks noGrp="1"/>
          </p:cNvSpPr>
          <p:nvPr>
            <p:ph type="body" sz="quarter" idx="10"/>
          </p:nvPr>
        </p:nvSpPr>
        <p:spPr>
          <a:xfrm>
            <a:off x="328613" y="3179298"/>
            <a:ext cx="8477250" cy="451409"/>
          </a:xfrm>
        </p:spPr>
        <p:txBody>
          <a:bodyPr/>
          <a:lstStyle>
            <a:lvl1pPr marL="0" indent="0">
              <a:buNone/>
              <a:defRPr sz="1600" b="1">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9" name="Text Placeholder 4"/>
          <p:cNvSpPr>
            <a:spLocks noGrp="1"/>
          </p:cNvSpPr>
          <p:nvPr>
            <p:ph type="body" sz="quarter" idx="11"/>
          </p:nvPr>
        </p:nvSpPr>
        <p:spPr>
          <a:xfrm>
            <a:off x="328613" y="3555813"/>
            <a:ext cx="8477250" cy="451409"/>
          </a:xfrm>
        </p:spPr>
        <p:txBody>
          <a:bodyPr/>
          <a:lstStyle>
            <a:lvl1pPr marL="0" indent="0">
              <a:buNone/>
              <a:defRPr sz="1600" b="0">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0" name="Text Placeholder 4"/>
          <p:cNvSpPr>
            <a:spLocks noGrp="1"/>
          </p:cNvSpPr>
          <p:nvPr>
            <p:ph type="body" sz="quarter" idx="12"/>
          </p:nvPr>
        </p:nvSpPr>
        <p:spPr>
          <a:xfrm>
            <a:off x="328613" y="4326781"/>
            <a:ext cx="8477250" cy="451409"/>
          </a:xfrm>
        </p:spPr>
        <p:txBody>
          <a:bodyPr/>
          <a:lstStyle>
            <a:lvl1pPr marL="0" indent="0">
              <a:buNone/>
              <a:defRPr sz="1600" b="1">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1" name="Text Placeholder 4"/>
          <p:cNvSpPr>
            <a:spLocks noGrp="1"/>
          </p:cNvSpPr>
          <p:nvPr>
            <p:ph type="body" sz="quarter" idx="13"/>
          </p:nvPr>
        </p:nvSpPr>
        <p:spPr>
          <a:xfrm>
            <a:off x="328613" y="4703296"/>
            <a:ext cx="8477250" cy="451409"/>
          </a:xfrm>
        </p:spPr>
        <p:txBody>
          <a:bodyPr/>
          <a:lstStyle>
            <a:lvl1pPr marL="0" indent="0">
              <a:buNone/>
              <a:defRPr sz="1600" b="0">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6" name="Rectangle 8"/>
          <p:cNvSpPr>
            <a:spLocks noGrp="1" noChangeArrowheads="1"/>
          </p:cNvSpPr>
          <p:nvPr>
            <p:ph type="ctrTitle"/>
          </p:nvPr>
        </p:nvSpPr>
        <p:spPr>
          <a:xfrm>
            <a:off x="337351" y="1628496"/>
            <a:ext cx="8449056" cy="522288"/>
          </a:xfrm>
          <a:prstGeom prst="rect">
            <a:avLst/>
          </a:prstGeom>
        </p:spPr>
        <p:txBody>
          <a:bodyPr anchor="b"/>
          <a:lstStyle>
            <a:lvl1pPr>
              <a:lnSpc>
                <a:spcPts val="3000"/>
              </a:lnSpc>
              <a:defRPr sz="2800" b="1" cap="all" baseline="0">
                <a:solidFill>
                  <a:schemeClr val="tx1"/>
                </a:solidFill>
              </a:defRPr>
            </a:lvl1pPr>
          </a:lstStyle>
          <a:p>
            <a:r>
              <a:rPr lang="en-US" dirty="0"/>
              <a:t>Click to edit Master title style</a:t>
            </a:r>
          </a:p>
        </p:txBody>
      </p:sp>
      <p:sp>
        <p:nvSpPr>
          <p:cNvPr id="17" name="Rectangle 9"/>
          <p:cNvSpPr>
            <a:spLocks noGrp="1" noChangeArrowheads="1"/>
          </p:cNvSpPr>
          <p:nvPr>
            <p:ph type="subTitle" idx="1"/>
          </p:nvPr>
        </p:nvSpPr>
        <p:spPr>
          <a:xfrm>
            <a:off x="337352" y="2169937"/>
            <a:ext cx="8449056" cy="482600"/>
          </a:xfrm>
        </p:spPr>
        <p:txBody>
          <a:bodyPr anchor="t"/>
          <a:lstStyle>
            <a:lvl1pPr marL="0" indent="0">
              <a:lnSpc>
                <a:spcPts val="1500"/>
              </a:lnSpc>
              <a:spcBef>
                <a:spcPts val="0"/>
              </a:spcBef>
              <a:buFont typeface="Wingdings" pitchFamily="2" charset="2"/>
              <a:buNone/>
              <a:defRPr sz="1600" cap="all" baseline="0">
                <a:latin typeface="Arial" pitchFamily="34" charset="0"/>
                <a:cs typeface="Arial" pitchFamily="34" charset="0"/>
              </a:defRPr>
            </a:lvl1pPr>
          </a:lstStyle>
          <a:p>
            <a:r>
              <a:rPr lang="en-US" dirty="0"/>
              <a:t>Click to edit Master subtitle style</a:t>
            </a:r>
          </a:p>
        </p:txBody>
      </p:sp>
      <p:sp>
        <p:nvSpPr>
          <p:cNvPr id="13"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1177642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337351" y="1143000"/>
            <a:ext cx="8524072" cy="4638675"/>
          </a:xfrm>
        </p:spPr>
        <p:txBody>
          <a:bodyPr/>
          <a:lstStyle>
            <a:lvl1pPr>
              <a:buClr>
                <a:schemeClr val="tx1"/>
              </a:buClr>
              <a:defRPr sz="22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pPr>
                <a:defRPr/>
              </a:pPr>
              <a:t>‹#›</a:t>
            </a:fld>
            <a:endParaRPr lang="en-US" dirty="0"/>
          </a:p>
        </p:txBody>
      </p:sp>
      <p:sp>
        <p:nvSpPr>
          <p:cNvPr id="6" name="Title 1"/>
          <p:cNvSpPr>
            <a:spLocks noGrp="1"/>
          </p:cNvSpPr>
          <p:nvPr>
            <p:ph type="title"/>
          </p:nvPr>
        </p:nvSpPr>
        <p:spPr>
          <a:xfrm>
            <a:off x="337351" y="304153"/>
            <a:ext cx="8379612" cy="582612"/>
          </a:xfrm>
          <a:prstGeom prst="rect">
            <a:avLst/>
          </a:prstGeom>
        </p:spPr>
        <p:txBody>
          <a:bodyPr anchor="t"/>
          <a:lstStyle>
            <a:lvl1pPr>
              <a:defRPr b="1" i="0" cap="all" baseline="0">
                <a:solidFill>
                  <a:schemeClr val="tx1"/>
                </a:solidFill>
              </a:defRPr>
            </a:lvl1pPr>
          </a:lstStyle>
          <a:p>
            <a:r>
              <a:rPr lang="en-US" dirty="0" smtClean="0"/>
              <a:t>Click to edit Master title style</a:t>
            </a:r>
            <a:endParaRPr lang="en-US" dirty="0"/>
          </a:p>
        </p:txBody>
      </p:sp>
      <p:sp>
        <p:nvSpPr>
          <p:cNvPr id="8"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grpSp>
        <p:nvGrpSpPr>
          <p:cNvPr id="13" name="Group 12"/>
          <p:cNvGrpSpPr/>
          <p:nvPr userDrawn="1"/>
        </p:nvGrpSpPr>
        <p:grpSpPr>
          <a:xfrm>
            <a:off x="0" y="0"/>
            <a:ext cx="9144000" cy="6858000"/>
            <a:chOff x="0" y="0"/>
            <a:chExt cx="9144000" cy="685800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6" name="Rectangle 15"/>
            <p:cNvSpPr/>
            <p:nvPr userDrawn="1"/>
          </p:nvSpPr>
          <p:spPr>
            <a:xfrm>
              <a:off x="0" y="2760397"/>
              <a:ext cx="9144000" cy="3430654"/>
            </a:xfrm>
            <a:prstGeom prst="rect">
              <a:avLst/>
            </a:prstGeom>
            <a:gradFill flip="none" rotWithShape="1">
              <a:gsLst>
                <a:gs pos="80000">
                  <a:srgbClr val="B5B6B3"/>
                </a:gs>
                <a:gs pos="0">
                  <a:srgbClr val="FFFFFF"/>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9" name="Text Placeholder 4"/>
          <p:cNvSpPr>
            <a:spLocks noGrp="1"/>
          </p:cNvSpPr>
          <p:nvPr>
            <p:ph type="body" sz="quarter" idx="10"/>
          </p:nvPr>
        </p:nvSpPr>
        <p:spPr>
          <a:xfrm>
            <a:off x="328613" y="3179298"/>
            <a:ext cx="8477250" cy="451409"/>
          </a:xfrm>
        </p:spPr>
        <p:txBody>
          <a:bodyPr/>
          <a:lstStyle>
            <a:lvl1pPr marL="0" indent="0">
              <a:buNone/>
              <a:defRPr sz="1600" b="1">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0" name="Text Placeholder 4"/>
          <p:cNvSpPr>
            <a:spLocks noGrp="1"/>
          </p:cNvSpPr>
          <p:nvPr>
            <p:ph type="body" sz="quarter" idx="11"/>
          </p:nvPr>
        </p:nvSpPr>
        <p:spPr>
          <a:xfrm>
            <a:off x="328613" y="3555813"/>
            <a:ext cx="8477250" cy="451409"/>
          </a:xfrm>
        </p:spPr>
        <p:txBody>
          <a:bodyPr/>
          <a:lstStyle>
            <a:lvl1pPr marL="0" indent="0">
              <a:buNone/>
              <a:defRPr sz="1600" b="0">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1" name="Text Placeholder 4"/>
          <p:cNvSpPr>
            <a:spLocks noGrp="1"/>
          </p:cNvSpPr>
          <p:nvPr>
            <p:ph type="body" sz="quarter" idx="12"/>
          </p:nvPr>
        </p:nvSpPr>
        <p:spPr>
          <a:xfrm>
            <a:off x="328613" y="4326781"/>
            <a:ext cx="8477250" cy="451409"/>
          </a:xfrm>
        </p:spPr>
        <p:txBody>
          <a:bodyPr/>
          <a:lstStyle>
            <a:lvl1pPr marL="0" indent="0">
              <a:buNone/>
              <a:defRPr sz="1600" b="1">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2" name="Text Placeholder 4"/>
          <p:cNvSpPr>
            <a:spLocks noGrp="1"/>
          </p:cNvSpPr>
          <p:nvPr>
            <p:ph type="body" sz="quarter" idx="13"/>
          </p:nvPr>
        </p:nvSpPr>
        <p:spPr>
          <a:xfrm>
            <a:off x="328613" y="4703296"/>
            <a:ext cx="8477250" cy="451409"/>
          </a:xfrm>
        </p:spPr>
        <p:txBody>
          <a:bodyPr/>
          <a:lstStyle>
            <a:lvl1pPr marL="0" indent="0">
              <a:buNone/>
              <a:defRPr sz="1600" b="0">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7" name="Rectangle 8"/>
          <p:cNvSpPr>
            <a:spLocks noGrp="1" noChangeArrowheads="1"/>
          </p:cNvSpPr>
          <p:nvPr>
            <p:ph type="ctrTitle"/>
          </p:nvPr>
        </p:nvSpPr>
        <p:spPr>
          <a:xfrm>
            <a:off x="337351" y="1628496"/>
            <a:ext cx="8449056" cy="522288"/>
          </a:xfrm>
          <a:prstGeom prst="rect">
            <a:avLst/>
          </a:prstGeom>
        </p:spPr>
        <p:txBody>
          <a:bodyPr anchor="b"/>
          <a:lstStyle>
            <a:lvl1pPr>
              <a:lnSpc>
                <a:spcPts val="3000"/>
              </a:lnSpc>
              <a:defRPr sz="2800" b="1" cap="all" baseline="0">
                <a:solidFill>
                  <a:schemeClr val="tx1"/>
                </a:solidFill>
              </a:defRPr>
            </a:lvl1pPr>
          </a:lstStyle>
          <a:p>
            <a:r>
              <a:rPr lang="en-US" dirty="0"/>
              <a:t>Click to edit Master title style</a:t>
            </a:r>
          </a:p>
        </p:txBody>
      </p:sp>
      <p:sp>
        <p:nvSpPr>
          <p:cNvPr id="18" name="Rectangle 9"/>
          <p:cNvSpPr>
            <a:spLocks noGrp="1" noChangeArrowheads="1"/>
          </p:cNvSpPr>
          <p:nvPr>
            <p:ph type="subTitle" idx="1"/>
          </p:nvPr>
        </p:nvSpPr>
        <p:spPr>
          <a:xfrm>
            <a:off x="337352" y="2169937"/>
            <a:ext cx="8449056" cy="482600"/>
          </a:xfrm>
        </p:spPr>
        <p:txBody>
          <a:bodyPr anchor="t"/>
          <a:lstStyle>
            <a:lvl1pPr marL="0" indent="0">
              <a:lnSpc>
                <a:spcPts val="1500"/>
              </a:lnSpc>
              <a:spcBef>
                <a:spcPts val="0"/>
              </a:spcBef>
              <a:buFont typeface="Wingdings" pitchFamily="2" charset="2"/>
              <a:buNone/>
              <a:defRPr sz="1600" cap="all" baseline="0">
                <a:latin typeface="Arial" pitchFamily="34" charset="0"/>
                <a:cs typeface="Arial" pitchFamily="34" charset="0"/>
              </a:defRPr>
            </a:lvl1pPr>
          </a:lstStyle>
          <a:p>
            <a:r>
              <a:rPr lang="en-US" dirty="0"/>
              <a:t>Click to edit Master subtitle style</a:t>
            </a:r>
          </a:p>
        </p:txBody>
      </p:sp>
      <p:sp>
        <p:nvSpPr>
          <p:cNvPr id="14"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22651175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Slide 1">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1"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solidFill>
                  <a:srgbClr val="FFFFFF"/>
                </a:solidFill>
              </a:rPr>
              <a:pPr>
                <a:defRPr/>
              </a:pPr>
              <a:t>‹#›</a:t>
            </a:fld>
            <a:endParaRPr lang="en-US" dirty="0">
              <a:solidFill>
                <a:srgbClr val="FFFFFF"/>
              </a:solidFill>
            </a:endParaRPr>
          </a:p>
        </p:txBody>
      </p:sp>
      <p:sp>
        <p:nvSpPr>
          <p:cNvPr id="8" name="Rectangle 8"/>
          <p:cNvSpPr>
            <a:spLocks noGrp="1" noChangeArrowheads="1"/>
          </p:cNvSpPr>
          <p:nvPr>
            <p:ph type="ctrTitle"/>
          </p:nvPr>
        </p:nvSpPr>
        <p:spPr>
          <a:xfrm>
            <a:off x="337351" y="1628496"/>
            <a:ext cx="8449056" cy="522288"/>
          </a:xfrm>
          <a:prstGeom prst="rect">
            <a:avLst/>
          </a:prstGeom>
        </p:spPr>
        <p:txBody>
          <a:bodyPr anchor="b"/>
          <a:lstStyle>
            <a:lvl1pPr>
              <a:lnSpc>
                <a:spcPts val="3000"/>
              </a:lnSpc>
              <a:defRPr sz="2800" b="1" cap="all" baseline="0">
                <a:solidFill>
                  <a:schemeClr val="tx1"/>
                </a:solidFill>
              </a:defRPr>
            </a:lvl1pPr>
          </a:lstStyle>
          <a:p>
            <a:r>
              <a:rPr lang="en-US" dirty="0"/>
              <a:t>Click to edit Master title style</a:t>
            </a:r>
          </a:p>
        </p:txBody>
      </p:sp>
      <p:sp>
        <p:nvSpPr>
          <p:cNvPr id="17" name="Rectangle 9"/>
          <p:cNvSpPr>
            <a:spLocks noGrp="1" noChangeArrowheads="1"/>
          </p:cNvSpPr>
          <p:nvPr>
            <p:ph type="subTitle" idx="1"/>
          </p:nvPr>
        </p:nvSpPr>
        <p:spPr>
          <a:xfrm>
            <a:off x="337352" y="2169937"/>
            <a:ext cx="8449056" cy="482600"/>
          </a:xfrm>
        </p:spPr>
        <p:txBody>
          <a:bodyPr anchor="t"/>
          <a:lstStyle>
            <a:lvl1pPr marL="0" indent="0">
              <a:lnSpc>
                <a:spcPts val="1500"/>
              </a:lnSpc>
              <a:spcBef>
                <a:spcPts val="0"/>
              </a:spcBef>
              <a:buFont typeface="Wingdings" pitchFamily="2" charset="2"/>
              <a:buNone/>
              <a:defRPr sz="1600" cap="all" baseline="0">
                <a:latin typeface="Arial" pitchFamily="34" charset="0"/>
                <a:cs typeface="Arial" pitchFamily="34" charset="0"/>
              </a:defRPr>
            </a:lvl1pPr>
          </a:lstStyle>
          <a:p>
            <a:r>
              <a:rPr lang="en-US" dirty="0"/>
              <a:t>Click to edit Master subtitle style</a:t>
            </a:r>
          </a:p>
        </p:txBody>
      </p:sp>
      <p:sp>
        <p:nvSpPr>
          <p:cNvPr id="18" name="Rectangle 17"/>
          <p:cNvSpPr/>
          <p:nvPr userDrawn="1"/>
        </p:nvSpPr>
        <p:spPr>
          <a:xfrm>
            <a:off x="0" y="2760397"/>
            <a:ext cx="9144000" cy="3430654"/>
          </a:xfrm>
          <a:prstGeom prst="rect">
            <a:avLst/>
          </a:prstGeom>
          <a:gradFill flip="none" rotWithShape="1">
            <a:gsLst>
              <a:gs pos="80000">
                <a:srgbClr val="B5B6B3"/>
              </a:gs>
              <a:gs pos="0">
                <a:srgbClr val="FFFFFF"/>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Text Placeholder 4"/>
          <p:cNvSpPr>
            <a:spLocks noGrp="1"/>
          </p:cNvSpPr>
          <p:nvPr>
            <p:ph type="body" sz="quarter" idx="11"/>
          </p:nvPr>
        </p:nvSpPr>
        <p:spPr>
          <a:xfrm>
            <a:off x="328613" y="3179298"/>
            <a:ext cx="8477250" cy="451409"/>
          </a:xfrm>
        </p:spPr>
        <p:txBody>
          <a:bodyPr/>
          <a:lstStyle>
            <a:lvl1pPr marL="0" indent="0">
              <a:buNone/>
              <a:defRPr sz="1600" b="1">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4" name="Text Placeholder 4"/>
          <p:cNvSpPr>
            <a:spLocks noGrp="1"/>
          </p:cNvSpPr>
          <p:nvPr>
            <p:ph type="body" sz="quarter" idx="12"/>
          </p:nvPr>
        </p:nvSpPr>
        <p:spPr>
          <a:xfrm>
            <a:off x="328613" y="3555813"/>
            <a:ext cx="8477250" cy="451409"/>
          </a:xfrm>
        </p:spPr>
        <p:txBody>
          <a:bodyPr/>
          <a:lstStyle>
            <a:lvl1pPr marL="0" indent="0">
              <a:buNone/>
              <a:defRPr sz="1600" b="0">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5" name="Text Placeholder 4"/>
          <p:cNvSpPr>
            <a:spLocks noGrp="1"/>
          </p:cNvSpPr>
          <p:nvPr>
            <p:ph type="body" sz="quarter" idx="13"/>
          </p:nvPr>
        </p:nvSpPr>
        <p:spPr>
          <a:xfrm>
            <a:off x="328613" y="4326781"/>
            <a:ext cx="8477250" cy="451409"/>
          </a:xfrm>
        </p:spPr>
        <p:txBody>
          <a:bodyPr/>
          <a:lstStyle>
            <a:lvl1pPr marL="0" indent="0">
              <a:buNone/>
              <a:defRPr sz="1600" b="1">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6" name="Text Placeholder 4"/>
          <p:cNvSpPr>
            <a:spLocks noGrp="1"/>
          </p:cNvSpPr>
          <p:nvPr>
            <p:ph type="body" sz="quarter" idx="14"/>
          </p:nvPr>
        </p:nvSpPr>
        <p:spPr>
          <a:xfrm>
            <a:off x="328613" y="4703296"/>
            <a:ext cx="8477250" cy="451409"/>
          </a:xfrm>
        </p:spPr>
        <p:txBody>
          <a:bodyPr/>
          <a:lstStyle>
            <a:lvl1pPr marL="0" indent="0">
              <a:buNone/>
              <a:defRPr sz="1600" b="0">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2" name="Footer Placeholder 4"/>
          <p:cNvSpPr>
            <a:spLocks noGrp="1"/>
          </p:cNvSpPr>
          <p:nvPr>
            <p:ph type="ftr" sz="quarter" idx="15"/>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3555400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Slide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1"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solidFill>
                  <a:srgbClr val="FFFFFF"/>
                </a:solidFill>
              </a:rPr>
              <a:pPr>
                <a:defRPr/>
              </a:pPr>
              <a:t>‹#›</a:t>
            </a:fld>
            <a:endParaRPr lang="en-US" dirty="0">
              <a:solidFill>
                <a:srgbClr val="FFFFFF"/>
              </a:solidFill>
            </a:endParaRPr>
          </a:p>
        </p:txBody>
      </p:sp>
      <p:sp>
        <p:nvSpPr>
          <p:cNvPr id="19" name="Rectangle 8"/>
          <p:cNvSpPr>
            <a:spLocks noGrp="1" noChangeArrowheads="1"/>
          </p:cNvSpPr>
          <p:nvPr>
            <p:ph type="ctrTitle"/>
          </p:nvPr>
        </p:nvSpPr>
        <p:spPr>
          <a:xfrm>
            <a:off x="337351" y="1628496"/>
            <a:ext cx="8449056" cy="522288"/>
          </a:xfrm>
          <a:prstGeom prst="rect">
            <a:avLst/>
          </a:prstGeom>
        </p:spPr>
        <p:txBody>
          <a:bodyPr anchor="b"/>
          <a:lstStyle>
            <a:lvl1pPr>
              <a:lnSpc>
                <a:spcPts val="3000"/>
              </a:lnSpc>
              <a:defRPr sz="2800" b="1" cap="all" baseline="0">
                <a:solidFill>
                  <a:schemeClr val="tx1"/>
                </a:solidFill>
              </a:defRPr>
            </a:lvl1pPr>
          </a:lstStyle>
          <a:p>
            <a:r>
              <a:rPr lang="en-US" dirty="0"/>
              <a:t>Click to edit Master title style</a:t>
            </a:r>
          </a:p>
        </p:txBody>
      </p:sp>
      <p:sp>
        <p:nvSpPr>
          <p:cNvPr id="20" name="Rectangle 9"/>
          <p:cNvSpPr>
            <a:spLocks noGrp="1" noChangeArrowheads="1"/>
          </p:cNvSpPr>
          <p:nvPr>
            <p:ph type="subTitle" idx="1"/>
          </p:nvPr>
        </p:nvSpPr>
        <p:spPr>
          <a:xfrm>
            <a:off x="337352" y="2169937"/>
            <a:ext cx="8449056" cy="482600"/>
          </a:xfrm>
        </p:spPr>
        <p:txBody>
          <a:bodyPr anchor="t"/>
          <a:lstStyle>
            <a:lvl1pPr marL="0" indent="0">
              <a:lnSpc>
                <a:spcPts val="1500"/>
              </a:lnSpc>
              <a:spcBef>
                <a:spcPts val="0"/>
              </a:spcBef>
              <a:buFont typeface="Wingdings" pitchFamily="2" charset="2"/>
              <a:buNone/>
              <a:defRPr sz="1600" cap="all" baseline="0">
                <a:latin typeface="Arial" pitchFamily="34" charset="0"/>
                <a:cs typeface="Arial" pitchFamily="34" charset="0"/>
              </a:defRPr>
            </a:lvl1pPr>
          </a:lstStyle>
          <a:p>
            <a:r>
              <a:rPr lang="en-US" dirty="0"/>
              <a:t>Click to edit Master subtitle style</a:t>
            </a:r>
          </a:p>
        </p:txBody>
      </p:sp>
      <p:sp>
        <p:nvSpPr>
          <p:cNvPr id="21" name="Picture Placeholder 2"/>
          <p:cNvSpPr>
            <a:spLocks noGrp="1"/>
          </p:cNvSpPr>
          <p:nvPr>
            <p:ph type="pic" idx="11"/>
          </p:nvPr>
        </p:nvSpPr>
        <p:spPr>
          <a:xfrm>
            <a:off x="0" y="2774865"/>
            <a:ext cx="9144000" cy="3136408"/>
          </a:xfrm>
        </p:spPr>
        <p:txBody>
          <a:bodyPr anchor="ct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7"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33018628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337351" y="1143000"/>
            <a:ext cx="8524072" cy="4638675"/>
          </a:xfrm>
        </p:spPr>
        <p:txBody>
          <a:bodyPr/>
          <a:lstStyle>
            <a:lvl1pPr>
              <a:buClr>
                <a:schemeClr val="tx1"/>
              </a:buClr>
              <a:defRPr sz="22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solidFill>
                  <a:srgbClr val="FFFFFF"/>
                </a:solidFill>
              </a:rPr>
              <a:pPr>
                <a:defRPr/>
              </a:pPr>
              <a:t>‹#›</a:t>
            </a:fld>
            <a:endParaRPr lang="en-US" dirty="0">
              <a:solidFill>
                <a:srgbClr val="FFFFFF"/>
              </a:solidFill>
            </a:endParaRPr>
          </a:p>
        </p:txBody>
      </p:sp>
      <p:sp>
        <p:nvSpPr>
          <p:cNvPr id="6" name="Title 1"/>
          <p:cNvSpPr>
            <a:spLocks noGrp="1"/>
          </p:cNvSpPr>
          <p:nvPr>
            <p:ph type="title"/>
          </p:nvPr>
        </p:nvSpPr>
        <p:spPr>
          <a:xfrm>
            <a:off x="337351" y="304153"/>
            <a:ext cx="8379612" cy="582612"/>
          </a:xfrm>
          <a:prstGeom prst="rect">
            <a:avLst/>
          </a:prstGeom>
        </p:spPr>
        <p:txBody>
          <a:bodyPr anchor="t"/>
          <a:lstStyle>
            <a:lvl1pPr>
              <a:defRPr b="1" i="0" cap="all" baseline="0">
                <a:solidFill>
                  <a:schemeClr val="tx1"/>
                </a:solidFill>
              </a:defRPr>
            </a:lvl1pPr>
          </a:lstStyle>
          <a:p>
            <a:r>
              <a:rPr lang="en-US" dirty="0" smtClean="0"/>
              <a:t>Click to edit Master title style</a:t>
            </a:r>
            <a:endParaRPr lang="en-US" dirty="0"/>
          </a:p>
        </p:txBody>
      </p:sp>
      <p:sp>
        <p:nvSpPr>
          <p:cNvPr id="8"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4718639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Title and Content Sub Title">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337351" y="1473694"/>
            <a:ext cx="8524072" cy="4437580"/>
          </a:xfrm>
        </p:spPr>
        <p:txBody>
          <a:bodyPr/>
          <a:lstStyle>
            <a:lvl1pPr>
              <a:buClr>
                <a:schemeClr val="tx1"/>
              </a:buClr>
              <a:tabLst/>
              <a:defRPr sz="22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solidFill>
                  <a:srgbClr val="FFFFFF"/>
                </a:solidFill>
              </a:rPr>
              <a:pPr>
                <a:defRPr/>
              </a:pPr>
              <a:t>‹#›</a:t>
            </a:fld>
            <a:endParaRPr lang="en-US" dirty="0">
              <a:solidFill>
                <a:srgbClr val="FFFFFF"/>
              </a:solidFill>
            </a:endParaRPr>
          </a:p>
        </p:txBody>
      </p:sp>
      <p:sp>
        <p:nvSpPr>
          <p:cNvPr id="12" name="Text Placeholder 11"/>
          <p:cNvSpPr>
            <a:spLocks noGrp="1"/>
          </p:cNvSpPr>
          <p:nvPr>
            <p:ph type="body" sz="quarter" idx="11"/>
          </p:nvPr>
        </p:nvSpPr>
        <p:spPr>
          <a:xfrm>
            <a:off x="337351" y="812273"/>
            <a:ext cx="8375904" cy="501727"/>
          </a:xfrm>
        </p:spPr>
        <p:txBody>
          <a:bodyPr anchor="t"/>
          <a:lstStyle>
            <a:lvl1pPr marL="0" indent="0">
              <a:buNone/>
              <a:defRPr sz="1600" cap="all" baseline="0">
                <a:latin typeface="Arial" pitchFamily="34" charset="0"/>
                <a:cs typeface="Arial" pitchFamily="34" charset="0"/>
              </a:defRPr>
            </a:lvl1pPr>
          </a:lstStyle>
          <a:p>
            <a:pPr lvl="0"/>
            <a:r>
              <a:rPr lang="en-US" dirty="0" smtClean="0"/>
              <a:t>Click to edit Master text styles</a:t>
            </a:r>
          </a:p>
        </p:txBody>
      </p:sp>
      <p:sp>
        <p:nvSpPr>
          <p:cNvPr id="8" name="Title 1"/>
          <p:cNvSpPr>
            <a:spLocks noGrp="1"/>
          </p:cNvSpPr>
          <p:nvPr>
            <p:ph type="title"/>
          </p:nvPr>
        </p:nvSpPr>
        <p:spPr>
          <a:xfrm>
            <a:off x="337351" y="304153"/>
            <a:ext cx="8379612" cy="582612"/>
          </a:xfrm>
          <a:prstGeom prst="rect">
            <a:avLst/>
          </a:prstGeom>
        </p:spPr>
        <p:txBody>
          <a:bodyPr anchor="t"/>
          <a:lstStyle>
            <a:lvl1pPr>
              <a:defRPr b="1" cap="all" baseline="0">
                <a:solidFill>
                  <a:schemeClr val="tx1"/>
                </a:solidFill>
              </a:defRPr>
            </a:lvl1pPr>
          </a:lstStyle>
          <a:p>
            <a:r>
              <a:rPr lang="en-US" dirty="0" smtClean="0"/>
              <a:t>Click to edit Master title style</a:t>
            </a:r>
            <a:endParaRPr lang="en-US" dirty="0"/>
          </a:p>
        </p:txBody>
      </p:sp>
      <p:sp>
        <p:nvSpPr>
          <p:cNvPr id="9"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41459700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Content-2 Line Sub Title">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337351" y="1855434"/>
            <a:ext cx="8524072" cy="4065076"/>
          </a:xfrm>
        </p:spPr>
        <p:txBody>
          <a:bodyPr/>
          <a:lstStyle>
            <a:lvl1pPr>
              <a:buClr>
                <a:schemeClr val="tx1"/>
              </a:buClr>
              <a:tabLst/>
              <a:defRPr sz="22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solidFill>
                  <a:srgbClr val="FFFFFF"/>
                </a:solidFill>
              </a:rPr>
              <a:pPr>
                <a:defRPr/>
              </a:pPr>
              <a:t>‹#›</a:t>
            </a:fld>
            <a:endParaRPr lang="en-US" dirty="0">
              <a:solidFill>
                <a:srgbClr val="FFFFFF"/>
              </a:solidFill>
            </a:endParaRPr>
          </a:p>
        </p:txBody>
      </p:sp>
      <p:sp>
        <p:nvSpPr>
          <p:cNvPr id="12" name="Text Placeholder 11"/>
          <p:cNvSpPr>
            <a:spLocks noGrp="1"/>
          </p:cNvSpPr>
          <p:nvPr>
            <p:ph type="body" sz="quarter" idx="11"/>
          </p:nvPr>
        </p:nvSpPr>
        <p:spPr>
          <a:xfrm>
            <a:off x="337351" y="1229539"/>
            <a:ext cx="8375904" cy="501727"/>
          </a:xfrm>
        </p:spPr>
        <p:txBody>
          <a:bodyPr anchor="t"/>
          <a:lstStyle>
            <a:lvl1pPr marL="0" indent="0">
              <a:buNone/>
              <a:defRPr sz="1600" cap="all" baseline="0">
                <a:latin typeface="Arial" pitchFamily="34" charset="0"/>
                <a:cs typeface="Arial" pitchFamily="34" charset="0"/>
              </a:defRPr>
            </a:lvl1pPr>
          </a:lstStyle>
          <a:p>
            <a:pPr lvl="0"/>
            <a:r>
              <a:rPr lang="en-US" dirty="0" smtClean="0"/>
              <a:t>Click to edit Master text styles</a:t>
            </a:r>
          </a:p>
        </p:txBody>
      </p:sp>
      <p:sp>
        <p:nvSpPr>
          <p:cNvPr id="8" name="Title 1"/>
          <p:cNvSpPr>
            <a:spLocks noGrp="1"/>
          </p:cNvSpPr>
          <p:nvPr>
            <p:ph type="title"/>
          </p:nvPr>
        </p:nvSpPr>
        <p:spPr>
          <a:xfrm>
            <a:off x="337351" y="304153"/>
            <a:ext cx="8379612" cy="867699"/>
          </a:xfrm>
          <a:prstGeom prst="rect">
            <a:avLst/>
          </a:prstGeom>
        </p:spPr>
        <p:txBody>
          <a:bodyPr anchor="t"/>
          <a:lstStyle>
            <a:lvl1pPr>
              <a:tabLst/>
              <a:defRPr b="1" cap="all" baseline="0">
                <a:solidFill>
                  <a:schemeClr val="tx1"/>
                </a:solidFill>
              </a:defRPr>
            </a:lvl1pPr>
          </a:lstStyle>
          <a:p>
            <a:r>
              <a:rPr lang="en-US" dirty="0" smtClean="0"/>
              <a:t>Click to edit Master title style</a:t>
            </a:r>
            <a:endParaRPr lang="en-US" dirty="0"/>
          </a:p>
        </p:txBody>
      </p:sp>
      <p:sp>
        <p:nvSpPr>
          <p:cNvPr id="9"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34643560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solidFill>
                  <a:srgbClr val="FFFFFF"/>
                </a:solidFill>
              </a:rPr>
              <a:pPr>
                <a:defRPr/>
              </a:pPr>
              <a:t>‹#›</a:t>
            </a:fld>
            <a:endParaRPr lang="en-US" dirty="0">
              <a:solidFill>
                <a:srgbClr val="FFFFFF"/>
              </a:solidFill>
            </a:endParaRPr>
          </a:p>
        </p:txBody>
      </p:sp>
      <p:sp>
        <p:nvSpPr>
          <p:cNvPr id="7" name="Title 1"/>
          <p:cNvSpPr>
            <a:spLocks noGrp="1"/>
          </p:cNvSpPr>
          <p:nvPr>
            <p:ph type="title"/>
          </p:nvPr>
        </p:nvSpPr>
        <p:spPr>
          <a:xfrm>
            <a:off x="337351" y="304153"/>
            <a:ext cx="8379612" cy="582612"/>
          </a:xfrm>
          <a:prstGeom prst="rect">
            <a:avLst/>
          </a:prstGeom>
        </p:spPr>
        <p:txBody>
          <a:bodyPr anchor="t"/>
          <a:lstStyle>
            <a:lvl1pPr>
              <a:defRPr b="1" cap="all" baseline="0">
                <a:solidFill>
                  <a:schemeClr val="tx1"/>
                </a:solidFill>
              </a:defRPr>
            </a:lvl1pPr>
          </a:lstStyle>
          <a:p>
            <a:r>
              <a:rPr lang="en-US" dirty="0" smtClean="0"/>
              <a:t>Click to edit Master title style</a:t>
            </a:r>
            <a:endParaRPr lang="en-US" dirty="0"/>
          </a:p>
        </p:txBody>
      </p:sp>
      <p:sp>
        <p:nvSpPr>
          <p:cNvPr id="6"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42448013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Only Sub Title">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solidFill>
                  <a:srgbClr val="FFFFFF"/>
                </a:solidFill>
              </a:rPr>
              <a:pPr>
                <a:defRPr/>
              </a:pPr>
              <a:t>‹#›</a:t>
            </a:fld>
            <a:endParaRPr lang="en-US" dirty="0">
              <a:solidFill>
                <a:srgbClr val="FFFFFF"/>
              </a:solidFill>
            </a:endParaRPr>
          </a:p>
        </p:txBody>
      </p:sp>
      <p:sp>
        <p:nvSpPr>
          <p:cNvPr id="6" name="Text Placeholder 11"/>
          <p:cNvSpPr>
            <a:spLocks noGrp="1"/>
          </p:cNvSpPr>
          <p:nvPr>
            <p:ph type="body" sz="quarter" idx="11"/>
          </p:nvPr>
        </p:nvSpPr>
        <p:spPr>
          <a:xfrm>
            <a:off x="337351" y="812273"/>
            <a:ext cx="8375904" cy="501727"/>
          </a:xfrm>
        </p:spPr>
        <p:txBody>
          <a:bodyPr anchor="t"/>
          <a:lstStyle>
            <a:lvl1pPr marL="0" indent="0">
              <a:buNone/>
              <a:defRPr sz="1600" cap="all" baseline="0">
                <a:latin typeface="Arial" pitchFamily="34" charset="0"/>
                <a:cs typeface="Arial" pitchFamily="34" charset="0"/>
              </a:defRPr>
            </a:lvl1pPr>
          </a:lstStyle>
          <a:p>
            <a:pPr lvl="0"/>
            <a:r>
              <a:rPr lang="en-US" dirty="0" smtClean="0"/>
              <a:t>Click to edit Master text styles</a:t>
            </a:r>
          </a:p>
        </p:txBody>
      </p:sp>
      <p:sp>
        <p:nvSpPr>
          <p:cNvPr id="8" name="Title 1"/>
          <p:cNvSpPr>
            <a:spLocks noGrp="1"/>
          </p:cNvSpPr>
          <p:nvPr>
            <p:ph type="title"/>
          </p:nvPr>
        </p:nvSpPr>
        <p:spPr>
          <a:xfrm>
            <a:off x="337351" y="304153"/>
            <a:ext cx="8379612" cy="582612"/>
          </a:xfrm>
          <a:prstGeom prst="rect">
            <a:avLst/>
          </a:prstGeom>
        </p:spPr>
        <p:txBody>
          <a:bodyPr anchor="t"/>
          <a:lstStyle>
            <a:lvl1pPr>
              <a:defRPr b="1" cap="all" baseline="0">
                <a:solidFill>
                  <a:schemeClr val="tx1"/>
                </a:solidFill>
              </a:defRPr>
            </a:lvl1pPr>
          </a:lstStyle>
          <a:p>
            <a:r>
              <a:rPr lang="en-US" dirty="0" smtClean="0"/>
              <a:t>Click to edit Master title style</a:t>
            </a:r>
            <a:endParaRPr lang="en-US" dirty="0"/>
          </a:p>
        </p:txBody>
      </p:sp>
      <p:sp>
        <p:nvSpPr>
          <p:cNvPr id="7"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22051551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Only-2 Line Sub Titl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solidFill>
                  <a:srgbClr val="FFFFFF"/>
                </a:solidFill>
              </a:rPr>
              <a:pPr>
                <a:defRPr/>
              </a:pPr>
              <a:t>‹#›</a:t>
            </a:fld>
            <a:endParaRPr lang="en-US" dirty="0">
              <a:solidFill>
                <a:srgbClr val="FFFFFF"/>
              </a:solidFill>
            </a:endParaRPr>
          </a:p>
        </p:txBody>
      </p:sp>
      <p:sp>
        <p:nvSpPr>
          <p:cNvPr id="9" name="Title 1"/>
          <p:cNvSpPr>
            <a:spLocks noGrp="1"/>
          </p:cNvSpPr>
          <p:nvPr>
            <p:ph type="title"/>
          </p:nvPr>
        </p:nvSpPr>
        <p:spPr>
          <a:xfrm>
            <a:off x="337351" y="304153"/>
            <a:ext cx="8379612" cy="867699"/>
          </a:xfrm>
          <a:prstGeom prst="rect">
            <a:avLst/>
          </a:prstGeom>
        </p:spPr>
        <p:txBody>
          <a:bodyPr anchor="t"/>
          <a:lstStyle>
            <a:lvl1pPr>
              <a:tabLst/>
              <a:defRPr b="1" cap="all" baseline="0">
                <a:solidFill>
                  <a:schemeClr val="tx1"/>
                </a:solidFill>
              </a:defRPr>
            </a:lvl1pPr>
          </a:lstStyle>
          <a:p>
            <a:r>
              <a:rPr lang="en-US" dirty="0" smtClean="0"/>
              <a:t>Click to edit Master title style</a:t>
            </a:r>
            <a:endParaRPr lang="en-US" dirty="0"/>
          </a:p>
        </p:txBody>
      </p:sp>
      <p:sp>
        <p:nvSpPr>
          <p:cNvPr id="6" name="Text Placeholder 11"/>
          <p:cNvSpPr>
            <a:spLocks noGrp="1"/>
          </p:cNvSpPr>
          <p:nvPr>
            <p:ph type="body" sz="quarter" idx="11"/>
          </p:nvPr>
        </p:nvSpPr>
        <p:spPr>
          <a:xfrm>
            <a:off x="337351" y="1229539"/>
            <a:ext cx="8375904" cy="501727"/>
          </a:xfrm>
        </p:spPr>
        <p:txBody>
          <a:bodyPr anchor="t"/>
          <a:lstStyle>
            <a:lvl1pPr marL="0" indent="0">
              <a:buNone/>
              <a:defRPr sz="1600" cap="all" baseline="0">
                <a:latin typeface="Arial" pitchFamily="34" charset="0"/>
                <a:cs typeface="Arial" pitchFamily="34" charset="0"/>
              </a:defRPr>
            </a:lvl1pPr>
          </a:lstStyle>
          <a:p>
            <a:pPr lvl="0"/>
            <a:r>
              <a:rPr lang="en-US" dirty="0" smtClean="0"/>
              <a:t>Click to edit Master text styles</a:t>
            </a:r>
          </a:p>
        </p:txBody>
      </p:sp>
      <p:sp>
        <p:nvSpPr>
          <p:cNvPr id="7"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42565743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sz="half" idx="1"/>
          </p:nvPr>
        </p:nvSpPr>
        <p:spPr>
          <a:xfrm>
            <a:off x="337351" y="1134208"/>
            <a:ext cx="4052944" cy="4777065"/>
          </a:xfrm>
        </p:spPr>
        <p:txBody>
          <a:bodyPr/>
          <a:lstStyle>
            <a:lvl1pPr>
              <a:buClr>
                <a:schemeClr val="tx1"/>
              </a:buCl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134208"/>
            <a:ext cx="4210050" cy="4777065"/>
          </a:xfrm>
        </p:spPr>
        <p:txBody>
          <a:bodyPr/>
          <a:lstStyle>
            <a:lvl1pPr>
              <a:buClr>
                <a:schemeClr val="tx1"/>
              </a:buCl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solidFill>
                  <a:srgbClr val="FFFFFF"/>
                </a:solidFill>
              </a:rPr>
              <a:pPr>
                <a:defRPr/>
              </a:pPr>
              <a:t>‹#›</a:t>
            </a:fld>
            <a:endParaRPr lang="en-US" dirty="0">
              <a:solidFill>
                <a:srgbClr val="FFFFFF"/>
              </a:solidFill>
            </a:endParaRPr>
          </a:p>
        </p:txBody>
      </p:sp>
      <p:sp>
        <p:nvSpPr>
          <p:cNvPr id="8" name="Title 1"/>
          <p:cNvSpPr>
            <a:spLocks noGrp="1"/>
          </p:cNvSpPr>
          <p:nvPr>
            <p:ph type="title"/>
          </p:nvPr>
        </p:nvSpPr>
        <p:spPr>
          <a:xfrm>
            <a:off x="337351" y="304153"/>
            <a:ext cx="8379612" cy="582612"/>
          </a:xfrm>
          <a:prstGeom prst="rect">
            <a:avLst/>
          </a:prstGeom>
        </p:spPr>
        <p:txBody>
          <a:bodyPr anchor="t"/>
          <a:lstStyle>
            <a:lvl1pPr>
              <a:defRPr b="1" i="0" cap="all" baseline="0">
                <a:solidFill>
                  <a:schemeClr val="tx1"/>
                </a:solidFill>
              </a:defRPr>
            </a:lvl1pPr>
          </a:lstStyle>
          <a:p>
            <a:r>
              <a:rPr lang="en-US" dirty="0" smtClean="0"/>
              <a:t>Click to edit Master title style</a:t>
            </a:r>
            <a:endParaRPr lang="en-US" dirty="0"/>
          </a:p>
        </p:txBody>
      </p:sp>
      <p:sp>
        <p:nvSpPr>
          <p:cNvPr id="9"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2144904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Sub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337351" y="1473694"/>
            <a:ext cx="8524072" cy="4437580"/>
          </a:xfrm>
        </p:spPr>
        <p:txBody>
          <a:bodyPr/>
          <a:lstStyle>
            <a:lvl1pPr>
              <a:buClr>
                <a:schemeClr val="tx1"/>
              </a:buClr>
              <a:tabLst/>
              <a:defRPr sz="22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pPr>
                <a:defRPr/>
              </a:pPr>
              <a:t>‹#›</a:t>
            </a:fld>
            <a:endParaRPr lang="en-US" dirty="0"/>
          </a:p>
        </p:txBody>
      </p:sp>
      <p:sp>
        <p:nvSpPr>
          <p:cNvPr id="12" name="Text Placeholder 11"/>
          <p:cNvSpPr>
            <a:spLocks noGrp="1"/>
          </p:cNvSpPr>
          <p:nvPr>
            <p:ph type="body" sz="quarter" idx="11"/>
          </p:nvPr>
        </p:nvSpPr>
        <p:spPr>
          <a:xfrm>
            <a:off x="337351" y="812273"/>
            <a:ext cx="8375904" cy="501727"/>
          </a:xfrm>
        </p:spPr>
        <p:txBody>
          <a:bodyPr anchor="t"/>
          <a:lstStyle>
            <a:lvl1pPr marL="0" indent="0">
              <a:buNone/>
              <a:defRPr sz="1600" cap="all" baseline="0">
                <a:latin typeface="Arial" pitchFamily="34" charset="0"/>
                <a:cs typeface="Arial" pitchFamily="34" charset="0"/>
              </a:defRPr>
            </a:lvl1pPr>
          </a:lstStyle>
          <a:p>
            <a:pPr lvl="0"/>
            <a:r>
              <a:rPr lang="en-US" dirty="0" smtClean="0"/>
              <a:t>Click to edit Master text styles</a:t>
            </a:r>
          </a:p>
        </p:txBody>
      </p:sp>
      <p:sp>
        <p:nvSpPr>
          <p:cNvPr id="8" name="Title 1"/>
          <p:cNvSpPr>
            <a:spLocks noGrp="1"/>
          </p:cNvSpPr>
          <p:nvPr>
            <p:ph type="title"/>
          </p:nvPr>
        </p:nvSpPr>
        <p:spPr>
          <a:xfrm>
            <a:off x="337351" y="304153"/>
            <a:ext cx="8379612" cy="582612"/>
          </a:xfrm>
          <a:prstGeom prst="rect">
            <a:avLst/>
          </a:prstGeom>
        </p:spPr>
        <p:txBody>
          <a:bodyPr anchor="t"/>
          <a:lstStyle>
            <a:lvl1pPr>
              <a:defRPr b="1" cap="all" baseline="0">
                <a:solidFill>
                  <a:schemeClr val="tx1"/>
                </a:solidFill>
              </a:defRPr>
            </a:lvl1pPr>
          </a:lstStyle>
          <a:p>
            <a:r>
              <a:rPr lang="en-US" dirty="0" smtClean="0"/>
              <a:t>Click to edit Master title style</a:t>
            </a:r>
            <a:endParaRPr lang="en-US" dirty="0"/>
          </a:p>
        </p:txBody>
      </p:sp>
      <p:sp>
        <p:nvSpPr>
          <p:cNvPr id="9"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p>
        </p:txBody>
      </p:sp>
    </p:spTree>
    <p:extLst>
      <p:ext uri="{BB962C8B-B14F-4D97-AF65-F5344CB8AC3E}">
        <p14:creationId xmlns:p14="http://schemas.microsoft.com/office/powerpoint/2010/main" xmlns="" val="2272695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ntent  Sub Title">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sz="half" idx="1"/>
          </p:nvPr>
        </p:nvSpPr>
        <p:spPr>
          <a:xfrm>
            <a:off x="337351" y="1470212"/>
            <a:ext cx="4052944" cy="4441061"/>
          </a:xfrm>
        </p:spPr>
        <p:txBody>
          <a:bodyPr/>
          <a:lstStyle>
            <a:lvl1pPr>
              <a:buClr>
                <a:schemeClr val="tx1"/>
              </a:buCl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70212"/>
            <a:ext cx="4210050" cy="4441061"/>
          </a:xfrm>
        </p:spPr>
        <p:txBody>
          <a:bodyPr/>
          <a:lstStyle>
            <a:lvl1pPr>
              <a:buClr>
                <a:schemeClr val="tx1"/>
              </a:buCl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solidFill>
                  <a:srgbClr val="FFFFFF"/>
                </a:solidFill>
              </a:rPr>
              <a:pPr>
                <a:defRPr/>
              </a:pPr>
              <a:t>‹#›</a:t>
            </a:fld>
            <a:endParaRPr lang="en-US" dirty="0">
              <a:solidFill>
                <a:srgbClr val="FFFFFF"/>
              </a:solidFill>
            </a:endParaRPr>
          </a:p>
        </p:txBody>
      </p:sp>
      <p:sp>
        <p:nvSpPr>
          <p:cNvPr id="9" name="Text Placeholder 11"/>
          <p:cNvSpPr>
            <a:spLocks noGrp="1"/>
          </p:cNvSpPr>
          <p:nvPr>
            <p:ph type="body" sz="quarter" idx="11"/>
          </p:nvPr>
        </p:nvSpPr>
        <p:spPr>
          <a:xfrm>
            <a:off x="337351" y="812273"/>
            <a:ext cx="8375904" cy="501727"/>
          </a:xfrm>
        </p:spPr>
        <p:txBody>
          <a:bodyPr anchor="t"/>
          <a:lstStyle>
            <a:lvl1pPr marL="0" indent="0">
              <a:buNone/>
              <a:defRPr sz="1600" cap="all" baseline="0">
                <a:latin typeface="Arial" pitchFamily="34" charset="0"/>
                <a:cs typeface="Arial" pitchFamily="34" charset="0"/>
              </a:defRPr>
            </a:lvl1pPr>
          </a:lstStyle>
          <a:p>
            <a:pPr lvl="0"/>
            <a:r>
              <a:rPr lang="en-US" dirty="0" smtClean="0"/>
              <a:t>Click to edit Master text styles</a:t>
            </a:r>
          </a:p>
        </p:txBody>
      </p:sp>
      <p:sp>
        <p:nvSpPr>
          <p:cNvPr id="10" name="Title 1"/>
          <p:cNvSpPr>
            <a:spLocks noGrp="1"/>
          </p:cNvSpPr>
          <p:nvPr>
            <p:ph type="title"/>
          </p:nvPr>
        </p:nvSpPr>
        <p:spPr>
          <a:xfrm>
            <a:off x="337351" y="304153"/>
            <a:ext cx="8379612" cy="582612"/>
          </a:xfrm>
          <a:prstGeom prst="rect">
            <a:avLst/>
          </a:prstGeom>
        </p:spPr>
        <p:txBody>
          <a:bodyPr anchor="t"/>
          <a:lstStyle>
            <a:lvl1pPr>
              <a:defRPr b="1" cap="all" baseline="0">
                <a:solidFill>
                  <a:schemeClr val="tx1"/>
                </a:solidFill>
              </a:defRPr>
            </a:lvl1pPr>
          </a:lstStyle>
          <a:p>
            <a:r>
              <a:rPr lang="en-US" dirty="0" smtClean="0"/>
              <a:t>Click to edit Master title style</a:t>
            </a:r>
            <a:endParaRPr lang="en-US" dirty="0"/>
          </a:p>
        </p:txBody>
      </p:sp>
      <p:sp>
        <p:nvSpPr>
          <p:cNvPr id="8"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190159025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ntent-2 Line  Sub Title">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sz="half" idx="1"/>
          </p:nvPr>
        </p:nvSpPr>
        <p:spPr>
          <a:xfrm>
            <a:off x="337351" y="1855694"/>
            <a:ext cx="4052944" cy="4064815"/>
          </a:xfrm>
        </p:spPr>
        <p:txBody>
          <a:bodyPr/>
          <a:lstStyle>
            <a:lvl1pPr>
              <a:buClr>
                <a:schemeClr val="tx1"/>
              </a:buCl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55694"/>
            <a:ext cx="4210050" cy="4064815"/>
          </a:xfrm>
        </p:spPr>
        <p:txBody>
          <a:bodyPr/>
          <a:lstStyle>
            <a:lvl1pPr>
              <a:buClr>
                <a:schemeClr val="tx1"/>
              </a:buCl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solidFill>
                  <a:srgbClr val="FFFFFF"/>
                </a:solidFill>
              </a:rPr>
              <a:pPr>
                <a:defRPr/>
              </a:pPr>
              <a:t>‹#›</a:t>
            </a:fld>
            <a:endParaRPr lang="en-US" dirty="0">
              <a:solidFill>
                <a:srgbClr val="FFFFFF"/>
              </a:solidFill>
            </a:endParaRPr>
          </a:p>
        </p:txBody>
      </p:sp>
      <p:sp>
        <p:nvSpPr>
          <p:cNvPr id="11" name="Title 1"/>
          <p:cNvSpPr>
            <a:spLocks noGrp="1"/>
          </p:cNvSpPr>
          <p:nvPr>
            <p:ph type="title"/>
          </p:nvPr>
        </p:nvSpPr>
        <p:spPr>
          <a:xfrm>
            <a:off x="337351" y="304153"/>
            <a:ext cx="8379612" cy="867699"/>
          </a:xfrm>
          <a:prstGeom prst="rect">
            <a:avLst/>
          </a:prstGeom>
        </p:spPr>
        <p:txBody>
          <a:bodyPr anchor="t"/>
          <a:lstStyle>
            <a:lvl1pPr>
              <a:tabLst/>
              <a:defRPr b="1" cap="all" baseline="0">
                <a:solidFill>
                  <a:schemeClr val="tx1"/>
                </a:solidFill>
              </a:defRPr>
            </a:lvl1pPr>
          </a:lstStyle>
          <a:p>
            <a:r>
              <a:rPr lang="en-US" dirty="0" smtClean="0"/>
              <a:t>Click to edit Master title style</a:t>
            </a:r>
            <a:endParaRPr lang="en-US" dirty="0"/>
          </a:p>
        </p:txBody>
      </p:sp>
      <p:sp>
        <p:nvSpPr>
          <p:cNvPr id="9" name="Text Placeholder 11"/>
          <p:cNvSpPr>
            <a:spLocks noGrp="1"/>
          </p:cNvSpPr>
          <p:nvPr>
            <p:ph type="body" sz="quarter" idx="11"/>
          </p:nvPr>
        </p:nvSpPr>
        <p:spPr>
          <a:xfrm>
            <a:off x="337351" y="1229539"/>
            <a:ext cx="8375904" cy="501727"/>
          </a:xfrm>
        </p:spPr>
        <p:txBody>
          <a:bodyPr anchor="t"/>
          <a:lstStyle>
            <a:lvl1pPr marL="0" indent="0">
              <a:buNone/>
              <a:defRPr sz="1600" cap="all" baseline="0">
                <a:latin typeface="Arial" pitchFamily="34" charset="0"/>
                <a:cs typeface="Arial" pitchFamily="34" charset="0"/>
              </a:defRPr>
            </a:lvl1pPr>
          </a:lstStyle>
          <a:p>
            <a:pPr lvl="0"/>
            <a:r>
              <a:rPr lang="en-US" dirty="0" smtClean="0"/>
              <a:t>Click to edit Master text styles</a:t>
            </a:r>
          </a:p>
        </p:txBody>
      </p:sp>
      <p:sp>
        <p:nvSpPr>
          <p:cNvPr id="8"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34921221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Picture Placeholder 2"/>
          <p:cNvSpPr>
            <a:spLocks noGrp="1"/>
          </p:cNvSpPr>
          <p:nvPr>
            <p:ph type="pic" idx="1"/>
          </p:nvPr>
        </p:nvSpPr>
        <p:spPr>
          <a:xfrm>
            <a:off x="7070456" y="3807973"/>
            <a:ext cx="1954306" cy="1676399"/>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14" name="Picture Placeholder 2"/>
          <p:cNvSpPr>
            <a:spLocks noGrp="1"/>
          </p:cNvSpPr>
          <p:nvPr>
            <p:ph type="pic" idx="11"/>
          </p:nvPr>
        </p:nvSpPr>
        <p:spPr>
          <a:xfrm>
            <a:off x="7070456" y="1808844"/>
            <a:ext cx="1954306" cy="1676399"/>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16" name="Content Placeholder 2"/>
          <p:cNvSpPr>
            <a:spLocks noGrp="1"/>
          </p:cNvSpPr>
          <p:nvPr>
            <p:ph idx="12"/>
          </p:nvPr>
        </p:nvSpPr>
        <p:spPr>
          <a:xfrm>
            <a:off x="337351" y="1143000"/>
            <a:ext cx="6223247" cy="4768273"/>
          </a:xfrm>
        </p:spPr>
        <p:txBody>
          <a:bodyPr/>
          <a:lstStyle>
            <a:lvl1pPr>
              <a:buClr>
                <a:schemeClr val="tx1"/>
              </a:buClr>
              <a:defRPr sz="22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solidFill>
                  <a:srgbClr val="FFFFFF"/>
                </a:solidFill>
              </a:rPr>
              <a:pPr>
                <a:defRPr/>
              </a:pPr>
              <a:t>‹#›</a:t>
            </a:fld>
            <a:endParaRPr lang="en-US" dirty="0">
              <a:solidFill>
                <a:srgbClr val="FFFFFF"/>
              </a:solidFill>
            </a:endParaRPr>
          </a:p>
        </p:txBody>
      </p:sp>
      <p:sp>
        <p:nvSpPr>
          <p:cNvPr id="10" name="Title 1"/>
          <p:cNvSpPr>
            <a:spLocks noGrp="1"/>
          </p:cNvSpPr>
          <p:nvPr>
            <p:ph type="title"/>
          </p:nvPr>
        </p:nvSpPr>
        <p:spPr>
          <a:xfrm>
            <a:off x="337351" y="304153"/>
            <a:ext cx="8379612" cy="582612"/>
          </a:xfrm>
          <a:prstGeom prst="rect">
            <a:avLst/>
          </a:prstGeom>
        </p:spPr>
        <p:txBody>
          <a:bodyPr anchor="t"/>
          <a:lstStyle>
            <a:lvl1pPr>
              <a:defRPr b="1" cap="all" baseline="0">
                <a:solidFill>
                  <a:schemeClr val="tx1"/>
                </a:solidFill>
              </a:defRPr>
            </a:lvl1pPr>
          </a:lstStyle>
          <a:p>
            <a:r>
              <a:rPr lang="en-US" dirty="0" smtClean="0"/>
              <a:t>Click to edit Master title style</a:t>
            </a:r>
            <a:endParaRPr lang="en-US" dirty="0"/>
          </a:p>
        </p:txBody>
      </p:sp>
      <p:sp>
        <p:nvSpPr>
          <p:cNvPr id="9"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7888853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icture with Caption Sub Title">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Picture Placeholder 2"/>
          <p:cNvSpPr>
            <a:spLocks noGrp="1"/>
          </p:cNvSpPr>
          <p:nvPr>
            <p:ph type="pic" idx="1"/>
          </p:nvPr>
        </p:nvSpPr>
        <p:spPr>
          <a:xfrm>
            <a:off x="7070456" y="4029923"/>
            <a:ext cx="1954306" cy="1676399"/>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14" name="Picture Placeholder 2"/>
          <p:cNvSpPr>
            <a:spLocks noGrp="1"/>
          </p:cNvSpPr>
          <p:nvPr>
            <p:ph type="pic" idx="11"/>
          </p:nvPr>
        </p:nvSpPr>
        <p:spPr>
          <a:xfrm>
            <a:off x="7070456" y="2030794"/>
            <a:ext cx="1954306" cy="1676399"/>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16" name="Content Placeholder 2"/>
          <p:cNvSpPr>
            <a:spLocks noGrp="1"/>
          </p:cNvSpPr>
          <p:nvPr>
            <p:ph idx="12"/>
          </p:nvPr>
        </p:nvSpPr>
        <p:spPr>
          <a:xfrm>
            <a:off x="337351" y="1470212"/>
            <a:ext cx="6223247" cy="4450298"/>
          </a:xfrm>
        </p:spPr>
        <p:txBody>
          <a:bodyPr/>
          <a:lstStyle>
            <a:lvl1pPr>
              <a:buClr>
                <a:schemeClr val="tx1"/>
              </a:buClr>
              <a:defRPr sz="22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solidFill>
                  <a:srgbClr val="FFFFFF"/>
                </a:solidFill>
              </a:rPr>
              <a:pPr>
                <a:defRPr/>
              </a:pPr>
              <a:t>‹#›</a:t>
            </a:fld>
            <a:endParaRPr lang="en-US" dirty="0">
              <a:solidFill>
                <a:srgbClr val="FFFFFF"/>
              </a:solidFill>
            </a:endParaRPr>
          </a:p>
        </p:txBody>
      </p:sp>
      <p:sp>
        <p:nvSpPr>
          <p:cNvPr id="9" name="Text Placeholder 11"/>
          <p:cNvSpPr>
            <a:spLocks noGrp="1"/>
          </p:cNvSpPr>
          <p:nvPr>
            <p:ph type="body" sz="quarter" idx="13"/>
          </p:nvPr>
        </p:nvSpPr>
        <p:spPr>
          <a:xfrm>
            <a:off x="337351" y="812273"/>
            <a:ext cx="8375904" cy="501727"/>
          </a:xfrm>
        </p:spPr>
        <p:txBody>
          <a:bodyPr anchor="t"/>
          <a:lstStyle>
            <a:lvl1pPr marL="0" indent="0">
              <a:buNone/>
              <a:defRPr sz="1600" cap="all" baseline="0">
                <a:latin typeface="Arial" pitchFamily="34" charset="0"/>
                <a:cs typeface="Arial" pitchFamily="34" charset="0"/>
              </a:defRPr>
            </a:lvl1pPr>
          </a:lstStyle>
          <a:p>
            <a:pPr lvl="0"/>
            <a:r>
              <a:rPr lang="en-US" dirty="0" smtClean="0"/>
              <a:t>Click to edit Master text styles</a:t>
            </a:r>
          </a:p>
        </p:txBody>
      </p:sp>
      <p:sp>
        <p:nvSpPr>
          <p:cNvPr id="11" name="Title 1"/>
          <p:cNvSpPr>
            <a:spLocks noGrp="1"/>
          </p:cNvSpPr>
          <p:nvPr>
            <p:ph type="title"/>
          </p:nvPr>
        </p:nvSpPr>
        <p:spPr>
          <a:xfrm>
            <a:off x="337351" y="304153"/>
            <a:ext cx="8379612" cy="582612"/>
          </a:xfrm>
          <a:prstGeom prst="rect">
            <a:avLst/>
          </a:prstGeom>
        </p:spPr>
        <p:txBody>
          <a:bodyPr anchor="t"/>
          <a:lstStyle>
            <a:lvl1pPr>
              <a:defRPr b="1" cap="all" baseline="0">
                <a:solidFill>
                  <a:schemeClr val="tx1"/>
                </a:solidFill>
              </a:defRPr>
            </a:lvl1pPr>
          </a:lstStyle>
          <a:p>
            <a:r>
              <a:rPr lang="en-US" dirty="0" smtClean="0"/>
              <a:t>Click to edit Master title style</a:t>
            </a:r>
            <a:endParaRPr lang="en-US" dirty="0"/>
          </a:p>
        </p:txBody>
      </p:sp>
      <p:sp>
        <p:nvSpPr>
          <p:cNvPr id="10"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37160041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icture with Caption-2 line Sub Title">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Picture Placeholder 2"/>
          <p:cNvSpPr>
            <a:spLocks noGrp="1"/>
          </p:cNvSpPr>
          <p:nvPr>
            <p:ph type="pic" idx="1"/>
          </p:nvPr>
        </p:nvSpPr>
        <p:spPr>
          <a:xfrm>
            <a:off x="7070456" y="4127581"/>
            <a:ext cx="1954306" cy="1676399"/>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14" name="Picture Placeholder 2"/>
          <p:cNvSpPr>
            <a:spLocks noGrp="1"/>
          </p:cNvSpPr>
          <p:nvPr>
            <p:ph type="pic" idx="11"/>
          </p:nvPr>
        </p:nvSpPr>
        <p:spPr>
          <a:xfrm>
            <a:off x="7070456" y="2128452"/>
            <a:ext cx="1954306" cy="1676399"/>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16" name="Content Placeholder 2"/>
          <p:cNvSpPr>
            <a:spLocks noGrp="1"/>
          </p:cNvSpPr>
          <p:nvPr>
            <p:ph idx="12"/>
          </p:nvPr>
        </p:nvSpPr>
        <p:spPr>
          <a:xfrm>
            <a:off x="337351" y="1855694"/>
            <a:ext cx="6223247" cy="4074051"/>
          </a:xfrm>
        </p:spPr>
        <p:txBody>
          <a:bodyPr/>
          <a:lstStyle>
            <a:lvl1pPr>
              <a:buClr>
                <a:schemeClr val="tx1"/>
              </a:buClr>
              <a:defRPr sz="22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solidFill>
                  <a:srgbClr val="FFFFFF"/>
                </a:solidFill>
              </a:rPr>
              <a:pPr>
                <a:defRPr/>
              </a:pPr>
              <a:t>‹#›</a:t>
            </a:fld>
            <a:endParaRPr lang="en-US" dirty="0">
              <a:solidFill>
                <a:srgbClr val="FFFFFF"/>
              </a:solidFill>
            </a:endParaRPr>
          </a:p>
        </p:txBody>
      </p:sp>
      <p:sp>
        <p:nvSpPr>
          <p:cNvPr id="13" name="Title 1"/>
          <p:cNvSpPr>
            <a:spLocks noGrp="1"/>
          </p:cNvSpPr>
          <p:nvPr>
            <p:ph type="title"/>
          </p:nvPr>
        </p:nvSpPr>
        <p:spPr>
          <a:xfrm>
            <a:off x="337351" y="304153"/>
            <a:ext cx="8379612" cy="867699"/>
          </a:xfrm>
          <a:prstGeom prst="rect">
            <a:avLst/>
          </a:prstGeom>
        </p:spPr>
        <p:txBody>
          <a:bodyPr anchor="t"/>
          <a:lstStyle>
            <a:lvl1pPr>
              <a:tabLst/>
              <a:defRPr b="1" cap="all" baseline="0">
                <a:solidFill>
                  <a:schemeClr val="tx1"/>
                </a:solidFill>
              </a:defRPr>
            </a:lvl1pPr>
          </a:lstStyle>
          <a:p>
            <a:r>
              <a:rPr lang="en-US" dirty="0" smtClean="0"/>
              <a:t>Click to edit Master title style</a:t>
            </a:r>
            <a:endParaRPr lang="en-US" dirty="0"/>
          </a:p>
        </p:txBody>
      </p:sp>
      <p:sp>
        <p:nvSpPr>
          <p:cNvPr id="9" name="Text Placeholder 11"/>
          <p:cNvSpPr>
            <a:spLocks noGrp="1"/>
          </p:cNvSpPr>
          <p:nvPr>
            <p:ph type="body" sz="quarter" idx="13"/>
          </p:nvPr>
        </p:nvSpPr>
        <p:spPr>
          <a:xfrm>
            <a:off x="337351" y="1229539"/>
            <a:ext cx="8375904" cy="501727"/>
          </a:xfrm>
        </p:spPr>
        <p:txBody>
          <a:bodyPr anchor="t"/>
          <a:lstStyle>
            <a:lvl1pPr marL="0" indent="0">
              <a:buNone/>
              <a:defRPr sz="1600" cap="all" baseline="0">
                <a:latin typeface="Arial" pitchFamily="34" charset="0"/>
                <a:cs typeface="Arial" pitchFamily="34" charset="0"/>
              </a:defRPr>
            </a:lvl1pPr>
          </a:lstStyle>
          <a:p>
            <a:pPr lvl="0"/>
            <a:r>
              <a:rPr lang="en-US" dirty="0" smtClean="0"/>
              <a:t>Click to edit Master text styles</a:t>
            </a:r>
          </a:p>
        </p:txBody>
      </p:sp>
      <p:sp>
        <p:nvSpPr>
          <p:cNvPr id="10"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18680108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344452" y="273050"/>
            <a:ext cx="3008313" cy="1162050"/>
          </a:xfrm>
          <a:prstGeom prst="rect">
            <a:avLst/>
          </a:prstGeom>
        </p:spPr>
        <p:txBody>
          <a:bodyPr anchor="b"/>
          <a:lstStyle>
            <a:lvl1pPr algn="l">
              <a:defRPr sz="2000" b="1" cap="all" baseline="0">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750890" y="273051"/>
            <a:ext cx="5111750" cy="5580474"/>
          </a:xfrm>
        </p:spPr>
        <p:txBody>
          <a:bodyPr/>
          <a:lstStyle>
            <a:lvl1pPr>
              <a:buClr>
                <a:schemeClr val="tx1"/>
              </a:buCl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44452" y="1435101"/>
            <a:ext cx="3008313" cy="4466936"/>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solidFill>
                  <a:srgbClr val="FFFFFF"/>
                </a:solidFill>
              </a:rPr>
              <a:pPr>
                <a:defRPr/>
              </a:pPr>
              <a:t>‹#›</a:t>
            </a:fld>
            <a:endParaRPr lang="en-US" dirty="0">
              <a:solidFill>
                <a:srgbClr val="FFFFFF"/>
              </a:solidFill>
            </a:endParaRPr>
          </a:p>
        </p:txBody>
      </p:sp>
      <p:sp>
        <p:nvSpPr>
          <p:cNvPr id="8"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120991912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solidFill>
                  <a:srgbClr val="FFFFFF"/>
                </a:solidFill>
              </a:rPr>
              <a:pPr>
                <a:defRPr/>
              </a:pPr>
              <a:t>‹#›</a:t>
            </a:fld>
            <a:endParaRPr lang="en-US" dirty="0">
              <a:solidFill>
                <a:srgbClr val="FFFFFF"/>
              </a:solidFill>
            </a:endParaRPr>
          </a:p>
        </p:txBody>
      </p:sp>
      <p:sp>
        <p:nvSpPr>
          <p:cNvPr id="5"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85503658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1">
    <p:spTree>
      <p:nvGrpSpPr>
        <p:cNvPr id="1" name=""/>
        <p:cNvGrpSpPr/>
        <p:nvPr/>
      </p:nvGrpSpPr>
      <p:grpSpPr>
        <a:xfrm>
          <a:off x="0" y="0"/>
          <a:ext cx="0" cy="0"/>
          <a:chOff x="0" y="0"/>
          <a:chExt cx="0" cy="0"/>
        </a:xfrm>
      </p:grpSpPr>
      <p:grpSp>
        <p:nvGrpSpPr>
          <p:cNvPr id="9" name="Group 8"/>
          <p:cNvGrpSpPr/>
          <p:nvPr userDrawn="1"/>
        </p:nvGrpSpPr>
        <p:grpSpPr>
          <a:xfrm>
            <a:off x="0" y="0"/>
            <a:ext cx="9144000" cy="6858000"/>
            <a:chOff x="0" y="0"/>
            <a:chExt cx="9144000" cy="685800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1" name="Rectangle 10"/>
            <p:cNvSpPr/>
            <p:nvPr userDrawn="1"/>
          </p:nvSpPr>
          <p:spPr>
            <a:xfrm>
              <a:off x="0" y="2760397"/>
              <a:ext cx="9144000" cy="3430654"/>
            </a:xfrm>
            <a:prstGeom prst="rect">
              <a:avLst/>
            </a:prstGeom>
            <a:gradFill flip="none" rotWithShape="1">
              <a:gsLst>
                <a:gs pos="80000">
                  <a:srgbClr val="B5B6B3"/>
                </a:gs>
                <a:gs pos="0">
                  <a:srgbClr val="FFFFFF"/>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3080" name="Rectangle 8"/>
          <p:cNvSpPr>
            <a:spLocks noGrp="1" noChangeArrowheads="1"/>
          </p:cNvSpPr>
          <p:nvPr>
            <p:ph type="ctrTitle"/>
          </p:nvPr>
        </p:nvSpPr>
        <p:spPr>
          <a:xfrm>
            <a:off x="337351" y="1628496"/>
            <a:ext cx="8449056" cy="522288"/>
          </a:xfrm>
          <a:prstGeom prst="rect">
            <a:avLst/>
          </a:prstGeom>
        </p:spPr>
        <p:txBody>
          <a:bodyPr anchor="b"/>
          <a:lstStyle>
            <a:lvl1pPr>
              <a:lnSpc>
                <a:spcPts val="3000"/>
              </a:lnSpc>
              <a:defRPr sz="2800" b="1" cap="all" baseline="0">
                <a:solidFill>
                  <a:schemeClr val="tx1"/>
                </a:solidFill>
              </a:defRPr>
            </a:lvl1pPr>
          </a:lstStyle>
          <a:p>
            <a:r>
              <a:rPr lang="en-US" dirty="0"/>
              <a:t>Click to edit Master title style</a:t>
            </a:r>
          </a:p>
        </p:txBody>
      </p:sp>
      <p:sp>
        <p:nvSpPr>
          <p:cNvPr id="3081" name="Rectangle 9"/>
          <p:cNvSpPr>
            <a:spLocks noGrp="1" noChangeArrowheads="1"/>
          </p:cNvSpPr>
          <p:nvPr>
            <p:ph type="subTitle" idx="1"/>
          </p:nvPr>
        </p:nvSpPr>
        <p:spPr>
          <a:xfrm>
            <a:off x="337352" y="2169937"/>
            <a:ext cx="8449056" cy="482600"/>
          </a:xfrm>
        </p:spPr>
        <p:txBody>
          <a:bodyPr anchor="t"/>
          <a:lstStyle>
            <a:lvl1pPr marL="0" indent="0">
              <a:lnSpc>
                <a:spcPts val="1500"/>
              </a:lnSpc>
              <a:spcBef>
                <a:spcPts val="0"/>
              </a:spcBef>
              <a:buFont typeface="Wingdings" pitchFamily="2" charset="2"/>
              <a:buNone/>
              <a:defRPr sz="1600" cap="all" baseline="0">
                <a:latin typeface="Arial" pitchFamily="34" charset="0"/>
                <a:cs typeface="Arial" pitchFamily="34" charset="0"/>
              </a:defRPr>
            </a:lvl1pPr>
          </a:lstStyle>
          <a:p>
            <a:r>
              <a:rPr lang="en-US" dirty="0"/>
              <a:t>Click to edit Master subtitle style</a:t>
            </a:r>
          </a:p>
        </p:txBody>
      </p:sp>
      <p:sp>
        <p:nvSpPr>
          <p:cNvPr id="5" name="Text Placeholder 4"/>
          <p:cNvSpPr>
            <a:spLocks noGrp="1"/>
          </p:cNvSpPr>
          <p:nvPr>
            <p:ph type="body" sz="quarter" idx="10"/>
          </p:nvPr>
        </p:nvSpPr>
        <p:spPr>
          <a:xfrm>
            <a:off x="328613" y="3179298"/>
            <a:ext cx="8477250" cy="451409"/>
          </a:xfrm>
        </p:spPr>
        <p:txBody>
          <a:bodyPr/>
          <a:lstStyle>
            <a:lvl1pPr marL="0" indent="0">
              <a:buNone/>
              <a:defRPr sz="1600" b="1">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2" name="Text Placeholder 4"/>
          <p:cNvSpPr>
            <a:spLocks noGrp="1"/>
          </p:cNvSpPr>
          <p:nvPr>
            <p:ph type="body" sz="quarter" idx="11"/>
          </p:nvPr>
        </p:nvSpPr>
        <p:spPr>
          <a:xfrm>
            <a:off x="328613" y="3555813"/>
            <a:ext cx="8477250" cy="451409"/>
          </a:xfrm>
        </p:spPr>
        <p:txBody>
          <a:bodyPr/>
          <a:lstStyle>
            <a:lvl1pPr marL="0" indent="0">
              <a:buNone/>
              <a:defRPr sz="1600" b="0">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3" name="Text Placeholder 4"/>
          <p:cNvSpPr>
            <a:spLocks noGrp="1"/>
          </p:cNvSpPr>
          <p:nvPr>
            <p:ph type="body" sz="quarter" idx="12"/>
          </p:nvPr>
        </p:nvSpPr>
        <p:spPr>
          <a:xfrm>
            <a:off x="328613" y="4326781"/>
            <a:ext cx="8477250" cy="451409"/>
          </a:xfrm>
        </p:spPr>
        <p:txBody>
          <a:bodyPr/>
          <a:lstStyle>
            <a:lvl1pPr marL="0" indent="0">
              <a:buNone/>
              <a:defRPr sz="1600" b="1">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4" name="Text Placeholder 4"/>
          <p:cNvSpPr>
            <a:spLocks noGrp="1"/>
          </p:cNvSpPr>
          <p:nvPr>
            <p:ph type="body" sz="quarter" idx="13"/>
          </p:nvPr>
        </p:nvSpPr>
        <p:spPr>
          <a:xfrm>
            <a:off x="328613" y="4703296"/>
            <a:ext cx="8477250" cy="451409"/>
          </a:xfrm>
        </p:spPr>
        <p:txBody>
          <a:bodyPr/>
          <a:lstStyle>
            <a:lvl1pPr marL="0" indent="0">
              <a:buNone/>
              <a:defRPr sz="1600" b="0">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5"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8524745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1 w Logo">
    <p:spTree>
      <p:nvGrpSpPr>
        <p:cNvPr id="1" name=""/>
        <p:cNvGrpSpPr/>
        <p:nvPr/>
      </p:nvGrpSpPr>
      <p:grpSpPr>
        <a:xfrm>
          <a:off x="0" y="0"/>
          <a:ext cx="0" cy="0"/>
          <a:chOff x="0" y="0"/>
          <a:chExt cx="0" cy="0"/>
        </a:xfrm>
      </p:grpSpPr>
      <p:grpSp>
        <p:nvGrpSpPr>
          <p:cNvPr id="12" name="Group 11"/>
          <p:cNvGrpSpPr/>
          <p:nvPr userDrawn="1"/>
        </p:nvGrpSpPr>
        <p:grpSpPr>
          <a:xfrm>
            <a:off x="0" y="0"/>
            <a:ext cx="9144000" cy="6858000"/>
            <a:chOff x="0" y="0"/>
            <a:chExt cx="9144000" cy="685800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5" name="Rectangle 14"/>
            <p:cNvSpPr/>
            <p:nvPr userDrawn="1"/>
          </p:nvSpPr>
          <p:spPr>
            <a:xfrm>
              <a:off x="0" y="2760397"/>
              <a:ext cx="9144000" cy="3430654"/>
            </a:xfrm>
            <a:prstGeom prst="rect">
              <a:avLst/>
            </a:prstGeom>
            <a:gradFill flip="none" rotWithShape="1">
              <a:gsLst>
                <a:gs pos="80000">
                  <a:srgbClr val="B5B6B3"/>
                </a:gs>
                <a:gs pos="0">
                  <a:srgbClr val="FFFFFF"/>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8" name="Text Placeholder 4"/>
          <p:cNvSpPr>
            <a:spLocks noGrp="1"/>
          </p:cNvSpPr>
          <p:nvPr>
            <p:ph type="body" sz="quarter" idx="10"/>
          </p:nvPr>
        </p:nvSpPr>
        <p:spPr>
          <a:xfrm>
            <a:off x="328613" y="3179298"/>
            <a:ext cx="8477250" cy="451409"/>
          </a:xfrm>
        </p:spPr>
        <p:txBody>
          <a:bodyPr/>
          <a:lstStyle>
            <a:lvl1pPr marL="0" indent="0">
              <a:buNone/>
              <a:defRPr sz="1600" b="1">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9" name="Text Placeholder 4"/>
          <p:cNvSpPr>
            <a:spLocks noGrp="1"/>
          </p:cNvSpPr>
          <p:nvPr>
            <p:ph type="body" sz="quarter" idx="11"/>
          </p:nvPr>
        </p:nvSpPr>
        <p:spPr>
          <a:xfrm>
            <a:off x="328613" y="3555813"/>
            <a:ext cx="8477250" cy="451409"/>
          </a:xfrm>
        </p:spPr>
        <p:txBody>
          <a:bodyPr/>
          <a:lstStyle>
            <a:lvl1pPr marL="0" indent="0">
              <a:buNone/>
              <a:defRPr sz="1600" b="0">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0" name="Text Placeholder 4"/>
          <p:cNvSpPr>
            <a:spLocks noGrp="1"/>
          </p:cNvSpPr>
          <p:nvPr>
            <p:ph type="body" sz="quarter" idx="12"/>
          </p:nvPr>
        </p:nvSpPr>
        <p:spPr>
          <a:xfrm>
            <a:off x="328613" y="4326781"/>
            <a:ext cx="8477250" cy="451409"/>
          </a:xfrm>
        </p:spPr>
        <p:txBody>
          <a:bodyPr/>
          <a:lstStyle>
            <a:lvl1pPr marL="0" indent="0">
              <a:buNone/>
              <a:defRPr sz="1600" b="1">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1" name="Text Placeholder 4"/>
          <p:cNvSpPr>
            <a:spLocks noGrp="1"/>
          </p:cNvSpPr>
          <p:nvPr>
            <p:ph type="body" sz="quarter" idx="13"/>
          </p:nvPr>
        </p:nvSpPr>
        <p:spPr>
          <a:xfrm>
            <a:off x="328613" y="4703296"/>
            <a:ext cx="8477250" cy="451409"/>
          </a:xfrm>
        </p:spPr>
        <p:txBody>
          <a:bodyPr/>
          <a:lstStyle>
            <a:lvl1pPr marL="0" indent="0">
              <a:buNone/>
              <a:defRPr sz="1600" b="0">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6" name="Rectangle 8"/>
          <p:cNvSpPr>
            <a:spLocks noGrp="1" noChangeArrowheads="1"/>
          </p:cNvSpPr>
          <p:nvPr>
            <p:ph type="ctrTitle"/>
          </p:nvPr>
        </p:nvSpPr>
        <p:spPr>
          <a:xfrm>
            <a:off x="337351" y="1628496"/>
            <a:ext cx="8449056" cy="522288"/>
          </a:xfrm>
          <a:prstGeom prst="rect">
            <a:avLst/>
          </a:prstGeom>
        </p:spPr>
        <p:txBody>
          <a:bodyPr anchor="b"/>
          <a:lstStyle>
            <a:lvl1pPr>
              <a:lnSpc>
                <a:spcPts val="3000"/>
              </a:lnSpc>
              <a:defRPr sz="2800" b="1" cap="all" baseline="0">
                <a:solidFill>
                  <a:schemeClr val="tx1"/>
                </a:solidFill>
              </a:defRPr>
            </a:lvl1pPr>
          </a:lstStyle>
          <a:p>
            <a:r>
              <a:rPr lang="en-US" dirty="0"/>
              <a:t>Click to edit Master title style</a:t>
            </a:r>
          </a:p>
        </p:txBody>
      </p:sp>
      <p:sp>
        <p:nvSpPr>
          <p:cNvPr id="17" name="Rectangle 9"/>
          <p:cNvSpPr>
            <a:spLocks noGrp="1" noChangeArrowheads="1"/>
          </p:cNvSpPr>
          <p:nvPr>
            <p:ph type="subTitle" idx="1"/>
          </p:nvPr>
        </p:nvSpPr>
        <p:spPr>
          <a:xfrm>
            <a:off x="337352" y="2169937"/>
            <a:ext cx="8449056" cy="482600"/>
          </a:xfrm>
        </p:spPr>
        <p:txBody>
          <a:bodyPr anchor="t"/>
          <a:lstStyle>
            <a:lvl1pPr marL="0" indent="0">
              <a:lnSpc>
                <a:spcPts val="1500"/>
              </a:lnSpc>
              <a:spcBef>
                <a:spcPts val="0"/>
              </a:spcBef>
              <a:buFont typeface="Wingdings" pitchFamily="2" charset="2"/>
              <a:buNone/>
              <a:defRPr sz="1600" cap="all" baseline="0">
                <a:latin typeface="Arial" pitchFamily="34" charset="0"/>
                <a:cs typeface="Arial" pitchFamily="34" charset="0"/>
              </a:defRPr>
            </a:lvl1pPr>
          </a:lstStyle>
          <a:p>
            <a:r>
              <a:rPr lang="en-US" dirty="0"/>
              <a:t>Click to edit Master subtitle style</a:t>
            </a:r>
          </a:p>
        </p:txBody>
      </p:sp>
      <p:sp>
        <p:nvSpPr>
          <p:cNvPr id="13"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34449986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grpSp>
        <p:nvGrpSpPr>
          <p:cNvPr id="13" name="Group 12"/>
          <p:cNvGrpSpPr/>
          <p:nvPr userDrawn="1"/>
        </p:nvGrpSpPr>
        <p:grpSpPr>
          <a:xfrm>
            <a:off x="0" y="0"/>
            <a:ext cx="9144000" cy="6858000"/>
            <a:chOff x="0" y="0"/>
            <a:chExt cx="9144000" cy="685800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6" name="Rectangle 15"/>
            <p:cNvSpPr/>
            <p:nvPr userDrawn="1"/>
          </p:nvSpPr>
          <p:spPr>
            <a:xfrm>
              <a:off x="0" y="2760397"/>
              <a:ext cx="9144000" cy="3430654"/>
            </a:xfrm>
            <a:prstGeom prst="rect">
              <a:avLst/>
            </a:prstGeom>
            <a:gradFill flip="none" rotWithShape="1">
              <a:gsLst>
                <a:gs pos="80000">
                  <a:srgbClr val="B5B6B3"/>
                </a:gs>
                <a:gs pos="0">
                  <a:srgbClr val="FFFFFF"/>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9" name="Text Placeholder 4"/>
          <p:cNvSpPr>
            <a:spLocks noGrp="1"/>
          </p:cNvSpPr>
          <p:nvPr>
            <p:ph type="body" sz="quarter" idx="10"/>
          </p:nvPr>
        </p:nvSpPr>
        <p:spPr>
          <a:xfrm>
            <a:off x="328613" y="3179298"/>
            <a:ext cx="8477250" cy="451409"/>
          </a:xfrm>
        </p:spPr>
        <p:txBody>
          <a:bodyPr/>
          <a:lstStyle>
            <a:lvl1pPr marL="0" indent="0">
              <a:buNone/>
              <a:defRPr sz="1600" b="1">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0" name="Text Placeholder 4"/>
          <p:cNvSpPr>
            <a:spLocks noGrp="1"/>
          </p:cNvSpPr>
          <p:nvPr>
            <p:ph type="body" sz="quarter" idx="11"/>
          </p:nvPr>
        </p:nvSpPr>
        <p:spPr>
          <a:xfrm>
            <a:off x="328613" y="3555813"/>
            <a:ext cx="8477250" cy="451409"/>
          </a:xfrm>
        </p:spPr>
        <p:txBody>
          <a:bodyPr/>
          <a:lstStyle>
            <a:lvl1pPr marL="0" indent="0">
              <a:buNone/>
              <a:defRPr sz="1600" b="0">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1" name="Text Placeholder 4"/>
          <p:cNvSpPr>
            <a:spLocks noGrp="1"/>
          </p:cNvSpPr>
          <p:nvPr>
            <p:ph type="body" sz="quarter" idx="12"/>
          </p:nvPr>
        </p:nvSpPr>
        <p:spPr>
          <a:xfrm>
            <a:off x="328613" y="4326781"/>
            <a:ext cx="8477250" cy="451409"/>
          </a:xfrm>
        </p:spPr>
        <p:txBody>
          <a:bodyPr/>
          <a:lstStyle>
            <a:lvl1pPr marL="0" indent="0">
              <a:buNone/>
              <a:defRPr sz="1600" b="1">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2" name="Text Placeholder 4"/>
          <p:cNvSpPr>
            <a:spLocks noGrp="1"/>
          </p:cNvSpPr>
          <p:nvPr>
            <p:ph type="body" sz="quarter" idx="13"/>
          </p:nvPr>
        </p:nvSpPr>
        <p:spPr>
          <a:xfrm>
            <a:off x="328613" y="4703296"/>
            <a:ext cx="8477250" cy="451409"/>
          </a:xfrm>
        </p:spPr>
        <p:txBody>
          <a:bodyPr/>
          <a:lstStyle>
            <a:lvl1pPr marL="0" indent="0">
              <a:buNone/>
              <a:defRPr sz="1600" b="0">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7" name="Rectangle 8"/>
          <p:cNvSpPr>
            <a:spLocks noGrp="1" noChangeArrowheads="1"/>
          </p:cNvSpPr>
          <p:nvPr>
            <p:ph type="ctrTitle"/>
          </p:nvPr>
        </p:nvSpPr>
        <p:spPr>
          <a:xfrm>
            <a:off x="337351" y="1628496"/>
            <a:ext cx="8449056" cy="522288"/>
          </a:xfrm>
          <a:prstGeom prst="rect">
            <a:avLst/>
          </a:prstGeom>
        </p:spPr>
        <p:txBody>
          <a:bodyPr anchor="b"/>
          <a:lstStyle>
            <a:lvl1pPr>
              <a:lnSpc>
                <a:spcPts val="3000"/>
              </a:lnSpc>
              <a:defRPr sz="2800" b="1" cap="all" baseline="0">
                <a:solidFill>
                  <a:schemeClr val="tx1"/>
                </a:solidFill>
              </a:defRPr>
            </a:lvl1pPr>
          </a:lstStyle>
          <a:p>
            <a:r>
              <a:rPr lang="en-US" dirty="0"/>
              <a:t>Click to edit Master title style</a:t>
            </a:r>
          </a:p>
        </p:txBody>
      </p:sp>
      <p:sp>
        <p:nvSpPr>
          <p:cNvPr id="18" name="Rectangle 9"/>
          <p:cNvSpPr>
            <a:spLocks noGrp="1" noChangeArrowheads="1"/>
          </p:cNvSpPr>
          <p:nvPr>
            <p:ph type="subTitle" idx="1"/>
          </p:nvPr>
        </p:nvSpPr>
        <p:spPr>
          <a:xfrm>
            <a:off x="337352" y="2169937"/>
            <a:ext cx="8449056" cy="482600"/>
          </a:xfrm>
        </p:spPr>
        <p:txBody>
          <a:bodyPr anchor="t"/>
          <a:lstStyle>
            <a:lvl1pPr marL="0" indent="0">
              <a:lnSpc>
                <a:spcPts val="1500"/>
              </a:lnSpc>
              <a:spcBef>
                <a:spcPts val="0"/>
              </a:spcBef>
              <a:buFont typeface="Wingdings" pitchFamily="2" charset="2"/>
              <a:buNone/>
              <a:defRPr sz="1600" cap="all" baseline="0">
                <a:latin typeface="Arial" pitchFamily="34" charset="0"/>
                <a:cs typeface="Arial" pitchFamily="34" charset="0"/>
              </a:defRPr>
            </a:lvl1pPr>
          </a:lstStyle>
          <a:p>
            <a:r>
              <a:rPr lang="en-US" dirty="0"/>
              <a:t>Click to edit Master subtitle style</a:t>
            </a:r>
          </a:p>
        </p:txBody>
      </p:sp>
      <p:sp>
        <p:nvSpPr>
          <p:cNvPr id="14"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3426228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2 Line Sub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337351" y="1855434"/>
            <a:ext cx="8524072" cy="4065076"/>
          </a:xfrm>
        </p:spPr>
        <p:txBody>
          <a:bodyPr/>
          <a:lstStyle>
            <a:lvl1pPr>
              <a:buClr>
                <a:schemeClr val="tx1"/>
              </a:buClr>
              <a:tabLst/>
              <a:defRPr sz="22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pPr>
                <a:defRPr/>
              </a:pPr>
              <a:t>‹#›</a:t>
            </a:fld>
            <a:endParaRPr lang="en-US" dirty="0"/>
          </a:p>
        </p:txBody>
      </p:sp>
      <p:sp>
        <p:nvSpPr>
          <p:cNvPr id="12" name="Text Placeholder 11"/>
          <p:cNvSpPr>
            <a:spLocks noGrp="1"/>
          </p:cNvSpPr>
          <p:nvPr>
            <p:ph type="body" sz="quarter" idx="11"/>
          </p:nvPr>
        </p:nvSpPr>
        <p:spPr>
          <a:xfrm>
            <a:off x="337351" y="1229539"/>
            <a:ext cx="8375904" cy="501727"/>
          </a:xfrm>
        </p:spPr>
        <p:txBody>
          <a:bodyPr anchor="t"/>
          <a:lstStyle>
            <a:lvl1pPr marL="0" indent="0">
              <a:buNone/>
              <a:defRPr sz="1600" cap="all" baseline="0">
                <a:latin typeface="Arial" pitchFamily="34" charset="0"/>
                <a:cs typeface="Arial" pitchFamily="34" charset="0"/>
              </a:defRPr>
            </a:lvl1pPr>
          </a:lstStyle>
          <a:p>
            <a:pPr lvl="0"/>
            <a:r>
              <a:rPr lang="en-US" dirty="0" smtClean="0"/>
              <a:t>Click to edit Master text styles</a:t>
            </a:r>
          </a:p>
        </p:txBody>
      </p:sp>
      <p:sp>
        <p:nvSpPr>
          <p:cNvPr id="8" name="Title 1"/>
          <p:cNvSpPr>
            <a:spLocks noGrp="1"/>
          </p:cNvSpPr>
          <p:nvPr>
            <p:ph type="title"/>
          </p:nvPr>
        </p:nvSpPr>
        <p:spPr>
          <a:xfrm>
            <a:off x="337351" y="304153"/>
            <a:ext cx="8379612" cy="867699"/>
          </a:xfrm>
          <a:prstGeom prst="rect">
            <a:avLst/>
          </a:prstGeom>
        </p:spPr>
        <p:txBody>
          <a:bodyPr anchor="t"/>
          <a:lstStyle>
            <a:lvl1pPr>
              <a:tabLst/>
              <a:defRPr b="1" cap="all" baseline="0">
                <a:solidFill>
                  <a:schemeClr val="tx1"/>
                </a:solidFill>
              </a:defRPr>
            </a:lvl1pPr>
          </a:lstStyle>
          <a:p>
            <a:r>
              <a:rPr lang="en-US" dirty="0" smtClean="0"/>
              <a:t>Click to edit Master title style</a:t>
            </a:r>
            <a:endParaRPr lang="en-US" dirty="0"/>
          </a:p>
        </p:txBody>
      </p:sp>
      <p:sp>
        <p:nvSpPr>
          <p:cNvPr id="9"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p>
        </p:txBody>
      </p:sp>
    </p:spTree>
    <p:extLst>
      <p:ext uri="{BB962C8B-B14F-4D97-AF65-F5344CB8AC3E}">
        <p14:creationId xmlns:p14="http://schemas.microsoft.com/office/powerpoint/2010/main" xmlns="" val="7525859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ection Slide 1">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1"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solidFill>
                  <a:srgbClr val="FFFFFF"/>
                </a:solidFill>
              </a:rPr>
              <a:pPr>
                <a:defRPr/>
              </a:pPr>
              <a:t>‹#›</a:t>
            </a:fld>
            <a:endParaRPr lang="en-US" dirty="0">
              <a:solidFill>
                <a:srgbClr val="FFFFFF"/>
              </a:solidFill>
            </a:endParaRPr>
          </a:p>
        </p:txBody>
      </p:sp>
      <p:sp>
        <p:nvSpPr>
          <p:cNvPr id="8" name="Rectangle 8"/>
          <p:cNvSpPr>
            <a:spLocks noGrp="1" noChangeArrowheads="1"/>
          </p:cNvSpPr>
          <p:nvPr>
            <p:ph type="ctrTitle"/>
          </p:nvPr>
        </p:nvSpPr>
        <p:spPr>
          <a:xfrm>
            <a:off x="337351" y="1628496"/>
            <a:ext cx="8449056" cy="522288"/>
          </a:xfrm>
          <a:prstGeom prst="rect">
            <a:avLst/>
          </a:prstGeom>
        </p:spPr>
        <p:txBody>
          <a:bodyPr anchor="b"/>
          <a:lstStyle>
            <a:lvl1pPr>
              <a:lnSpc>
                <a:spcPts val="3000"/>
              </a:lnSpc>
              <a:defRPr sz="2800" b="1" cap="all" baseline="0">
                <a:solidFill>
                  <a:schemeClr val="tx1"/>
                </a:solidFill>
              </a:defRPr>
            </a:lvl1pPr>
          </a:lstStyle>
          <a:p>
            <a:r>
              <a:rPr lang="en-US" dirty="0"/>
              <a:t>Click to edit Master title style</a:t>
            </a:r>
          </a:p>
        </p:txBody>
      </p:sp>
      <p:sp>
        <p:nvSpPr>
          <p:cNvPr id="17" name="Rectangle 9"/>
          <p:cNvSpPr>
            <a:spLocks noGrp="1" noChangeArrowheads="1"/>
          </p:cNvSpPr>
          <p:nvPr>
            <p:ph type="subTitle" idx="1"/>
          </p:nvPr>
        </p:nvSpPr>
        <p:spPr>
          <a:xfrm>
            <a:off x="337352" y="2169937"/>
            <a:ext cx="8449056" cy="482600"/>
          </a:xfrm>
        </p:spPr>
        <p:txBody>
          <a:bodyPr anchor="t"/>
          <a:lstStyle>
            <a:lvl1pPr marL="0" indent="0">
              <a:lnSpc>
                <a:spcPts val="1500"/>
              </a:lnSpc>
              <a:spcBef>
                <a:spcPts val="0"/>
              </a:spcBef>
              <a:buFont typeface="Wingdings" pitchFamily="2" charset="2"/>
              <a:buNone/>
              <a:defRPr sz="1600" cap="all" baseline="0">
                <a:latin typeface="Arial" pitchFamily="34" charset="0"/>
                <a:cs typeface="Arial" pitchFamily="34" charset="0"/>
              </a:defRPr>
            </a:lvl1pPr>
          </a:lstStyle>
          <a:p>
            <a:r>
              <a:rPr lang="en-US" dirty="0"/>
              <a:t>Click to edit Master subtitle style</a:t>
            </a:r>
          </a:p>
        </p:txBody>
      </p:sp>
      <p:sp>
        <p:nvSpPr>
          <p:cNvPr id="18" name="Rectangle 17"/>
          <p:cNvSpPr/>
          <p:nvPr userDrawn="1"/>
        </p:nvSpPr>
        <p:spPr>
          <a:xfrm>
            <a:off x="0" y="2760397"/>
            <a:ext cx="9144000" cy="3430654"/>
          </a:xfrm>
          <a:prstGeom prst="rect">
            <a:avLst/>
          </a:prstGeom>
          <a:gradFill flip="none" rotWithShape="1">
            <a:gsLst>
              <a:gs pos="80000">
                <a:srgbClr val="B5B6B3"/>
              </a:gs>
              <a:gs pos="0">
                <a:srgbClr val="FFFFFF"/>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Text Placeholder 4"/>
          <p:cNvSpPr>
            <a:spLocks noGrp="1"/>
          </p:cNvSpPr>
          <p:nvPr>
            <p:ph type="body" sz="quarter" idx="11"/>
          </p:nvPr>
        </p:nvSpPr>
        <p:spPr>
          <a:xfrm>
            <a:off x="328613" y="3179298"/>
            <a:ext cx="8477250" cy="451409"/>
          </a:xfrm>
        </p:spPr>
        <p:txBody>
          <a:bodyPr/>
          <a:lstStyle>
            <a:lvl1pPr marL="0" indent="0">
              <a:buNone/>
              <a:defRPr sz="1600" b="1">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4" name="Text Placeholder 4"/>
          <p:cNvSpPr>
            <a:spLocks noGrp="1"/>
          </p:cNvSpPr>
          <p:nvPr>
            <p:ph type="body" sz="quarter" idx="12"/>
          </p:nvPr>
        </p:nvSpPr>
        <p:spPr>
          <a:xfrm>
            <a:off x="328613" y="3555813"/>
            <a:ext cx="8477250" cy="451409"/>
          </a:xfrm>
        </p:spPr>
        <p:txBody>
          <a:bodyPr/>
          <a:lstStyle>
            <a:lvl1pPr marL="0" indent="0">
              <a:buNone/>
              <a:defRPr sz="1600" b="0">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5" name="Text Placeholder 4"/>
          <p:cNvSpPr>
            <a:spLocks noGrp="1"/>
          </p:cNvSpPr>
          <p:nvPr>
            <p:ph type="body" sz="quarter" idx="13"/>
          </p:nvPr>
        </p:nvSpPr>
        <p:spPr>
          <a:xfrm>
            <a:off x="328613" y="4326781"/>
            <a:ext cx="8477250" cy="451409"/>
          </a:xfrm>
        </p:spPr>
        <p:txBody>
          <a:bodyPr/>
          <a:lstStyle>
            <a:lvl1pPr marL="0" indent="0">
              <a:buNone/>
              <a:defRPr sz="1600" b="1">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6" name="Text Placeholder 4"/>
          <p:cNvSpPr>
            <a:spLocks noGrp="1"/>
          </p:cNvSpPr>
          <p:nvPr>
            <p:ph type="body" sz="quarter" idx="14"/>
          </p:nvPr>
        </p:nvSpPr>
        <p:spPr>
          <a:xfrm>
            <a:off x="328613" y="4703296"/>
            <a:ext cx="8477250" cy="451409"/>
          </a:xfrm>
        </p:spPr>
        <p:txBody>
          <a:bodyPr/>
          <a:lstStyle>
            <a:lvl1pPr marL="0" indent="0">
              <a:buNone/>
              <a:defRPr sz="1600" b="0">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2" name="Footer Placeholder 4"/>
          <p:cNvSpPr>
            <a:spLocks noGrp="1"/>
          </p:cNvSpPr>
          <p:nvPr>
            <p:ph type="ftr" sz="quarter" idx="15"/>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85490815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ection Slide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1"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solidFill>
                  <a:srgbClr val="FFFFFF"/>
                </a:solidFill>
              </a:rPr>
              <a:pPr>
                <a:defRPr/>
              </a:pPr>
              <a:t>‹#›</a:t>
            </a:fld>
            <a:endParaRPr lang="en-US" dirty="0">
              <a:solidFill>
                <a:srgbClr val="FFFFFF"/>
              </a:solidFill>
            </a:endParaRPr>
          </a:p>
        </p:txBody>
      </p:sp>
      <p:sp>
        <p:nvSpPr>
          <p:cNvPr id="19" name="Rectangle 8"/>
          <p:cNvSpPr>
            <a:spLocks noGrp="1" noChangeArrowheads="1"/>
          </p:cNvSpPr>
          <p:nvPr>
            <p:ph type="ctrTitle"/>
          </p:nvPr>
        </p:nvSpPr>
        <p:spPr>
          <a:xfrm>
            <a:off x="337351" y="1628496"/>
            <a:ext cx="8449056" cy="522288"/>
          </a:xfrm>
          <a:prstGeom prst="rect">
            <a:avLst/>
          </a:prstGeom>
        </p:spPr>
        <p:txBody>
          <a:bodyPr anchor="b"/>
          <a:lstStyle>
            <a:lvl1pPr>
              <a:lnSpc>
                <a:spcPts val="3000"/>
              </a:lnSpc>
              <a:defRPr sz="2800" b="1" cap="all" baseline="0">
                <a:solidFill>
                  <a:schemeClr val="tx1"/>
                </a:solidFill>
              </a:defRPr>
            </a:lvl1pPr>
          </a:lstStyle>
          <a:p>
            <a:r>
              <a:rPr lang="en-US" dirty="0"/>
              <a:t>Click to edit Master title style</a:t>
            </a:r>
          </a:p>
        </p:txBody>
      </p:sp>
      <p:sp>
        <p:nvSpPr>
          <p:cNvPr id="20" name="Rectangle 9"/>
          <p:cNvSpPr>
            <a:spLocks noGrp="1" noChangeArrowheads="1"/>
          </p:cNvSpPr>
          <p:nvPr>
            <p:ph type="subTitle" idx="1"/>
          </p:nvPr>
        </p:nvSpPr>
        <p:spPr>
          <a:xfrm>
            <a:off x="337352" y="2169937"/>
            <a:ext cx="8449056" cy="482600"/>
          </a:xfrm>
        </p:spPr>
        <p:txBody>
          <a:bodyPr anchor="t"/>
          <a:lstStyle>
            <a:lvl1pPr marL="0" indent="0">
              <a:lnSpc>
                <a:spcPts val="1500"/>
              </a:lnSpc>
              <a:spcBef>
                <a:spcPts val="0"/>
              </a:spcBef>
              <a:buFont typeface="Wingdings" pitchFamily="2" charset="2"/>
              <a:buNone/>
              <a:defRPr sz="1600" cap="all" baseline="0">
                <a:latin typeface="Arial" pitchFamily="34" charset="0"/>
                <a:cs typeface="Arial" pitchFamily="34" charset="0"/>
              </a:defRPr>
            </a:lvl1pPr>
          </a:lstStyle>
          <a:p>
            <a:r>
              <a:rPr lang="en-US" dirty="0"/>
              <a:t>Click to edit Master subtitle style</a:t>
            </a:r>
          </a:p>
        </p:txBody>
      </p:sp>
      <p:sp>
        <p:nvSpPr>
          <p:cNvPr id="21" name="Picture Placeholder 2"/>
          <p:cNvSpPr>
            <a:spLocks noGrp="1"/>
          </p:cNvSpPr>
          <p:nvPr>
            <p:ph type="pic" idx="11"/>
          </p:nvPr>
        </p:nvSpPr>
        <p:spPr>
          <a:xfrm>
            <a:off x="0" y="2774865"/>
            <a:ext cx="9144000" cy="3136408"/>
          </a:xfrm>
        </p:spPr>
        <p:txBody>
          <a:bodyPr anchor="ct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7"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16931539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337351" y="1143000"/>
            <a:ext cx="8524072" cy="4638675"/>
          </a:xfrm>
        </p:spPr>
        <p:txBody>
          <a:bodyPr/>
          <a:lstStyle>
            <a:lvl1pPr>
              <a:buClr>
                <a:schemeClr val="tx1"/>
              </a:buClr>
              <a:defRPr sz="22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solidFill>
                  <a:srgbClr val="FFFFFF"/>
                </a:solidFill>
              </a:rPr>
              <a:pPr>
                <a:defRPr/>
              </a:pPr>
              <a:t>‹#›</a:t>
            </a:fld>
            <a:endParaRPr lang="en-US" dirty="0">
              <a:solidFill>
                <a:srgbClr val="FFFFFF"/>
              </a:solidFill>
            </a:endParaRPr>
          </a:p>
        </p:txBody>
      </p:sp>
      <p:sp>
        <p:nvSpPr>
          <p:cNvPr id="6" name="Title 1"/>
          <p:cNvSpPr>
            <a:spLocks noGrp="1"/>
          </p:cNvSpPr>
          <p:nvPr>
            <p:ph type="title"/>
          </p:nvPr>
        </p:nvSpPr>
        <p:spPr>
          <a:xfrm>
            <a:off x="337351" y="304153"/>
            <a:ext cx="8379612" cy="582612"/>
          </a:xfrm>
          <a:prstGeom prst="rect">
            <a:avLst/>
          </a:prstGeom>
        </p:spPr>
        <p:txBody>
          <a:bodyPr anchor="t"/>
          <a:lstStyle>
            <a:lvl1pPr>
              <a:defRPr b="1" i="0" cap="all" baseline="0">
                <a:solidFill>
                  <a:schemeClr val="tx1"/>
                </a:solidFill>
              </a:defRPr>
            </a:lvl1pPr>
          </a:lstStyle>
          <a:p>
            <a:r>
              <a:rPr lang="en-US" dirty="0" smtClean="0"/>
              <a:t>Click to edit Master title style</a:t>
            </a:r>
            <a:endParaRPr lang="en-US" dirty="0"/>
          </a:p>
        </p:txBody>
      </p:sp>
      <p:sp>
        <p:nvSpPr>
          <p:cNvPr id="8"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11885128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Title and Content Sub Title">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337351" y="1473694"/>
            <a:ext cx="8524072" cy="4437580"/>
          </a:xfrm>
        </p:spPr>
        <p:txBody>
          <a:bodyPr/>
          <a:lstStyle>
            <a:lvl1pPr>
              <a:buClr>
                <a:schemeClr val="tx1"/>
              </a:buClr>
              <a:tabLst/>
              <a:defRPr sz="22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solidFill>
                  <a:srgbClr val="FFFFFF"/>
                </a:solidFill>
              </a:rPr>
              <a:pPr>
                <a:defRPr/>
              </a:pPr>
              <a:t>‹#›</a:t>
            </a:fld>
            <a:endParaRPr lang="en-US" dirty="0">
              <a:solidFill>
                <a:srgbClr val="FFFFFF"/>
              </a:solidFill>
            </a:endParaRPr>
          </a:p>
        </p:txBody>
      </p:sp>
      <p:sp>
        <p:nvSpPr>
          <p:cNvPr id="12" name="Text Placeholder 11"/>
          <p:cNvSpPr>
            <a:spLocks noGrp="1"/>
          </p:cNvSpPr>
          <p:nvPr>
            <p:ph type="body" sz="quarter" idx="11"/>
          </p:nvPr>
        </p:nvSpPr>
        <p:spPr>
          <a:xfrm>
            <a:off x="337351" y="812273"/>
            <a:ext cx="8375904" cy="501727"/>
          </a:xfrm>
        </p:spPr>
        <p:txBody>
          <a:bodyPr anchor="t"/>
          <a:lstStyle>
            <a:lvl1pPr marL="0" indent="0">
              <a:buNone/>
              <a:defRPr sz="1600" cap="all" baseline="0">
                <a:latin typeface="Arial" pitchFamily="34" charset="0"/>
                <a:cs typeface="Arial" pitchFamily="34" charset="0"/>
              </a:defRPr>
            </a:lvl1pPr>
          </a:lstStyle>
          <a:p>
            <a:pPr lvl="0"/>
            <a:r>
              <a:rPr lang="en-US" dirty="0" smtClean="0"/>
              <a:t>Click to edit Master text styles</a:t>
            </a:r>
          </a:p>
        </p:txBody>
      </p:sp>
      <p:sp>
        <p:nvSpPr>
          <p:cNvPr id="8" name="Title 1"/>
          <p:cNvSpPr>
            <a:spLocks noGrp="1"/>
          </p:cNvSpPr>
          <p:nvPr>
            <p:ph type="title"/>
          </p:nvPr>
        </p:nvSpPr>
        <p:spPr>
          <a:xfrm>
            <a:off x="337351" y="304153"/>
            <a:ext cx="8379612" cy="582612"/>
          </a:xfrm>
          <a:prstGeom prst="rect">
            <a:avLst/>
          </a:prstGeom>
        </p:spPr>
        <p:txBody>
          <a:bodyPr anchor="t"/>
          <a:lstStyle>
            <a:lvl1pPr>
              <a:defRPr b="1" cap="all" baseline="0">
                <a:solidFill>
                  <a:schemeClr val="tx1"/>
                </a:solidFill>
              </a:defRPr>
            </a:lvl1pPr>
          </a:lstStyle>
          <a:p>
            <a:r>
              <a:rPr lang="en-US" dirty="0" smtClean="0"/>
              <a:t>Click to edit Master title style</a:t>
            </a:r>
            <a:endParaRPr lang="en-US" dirty="0"/>
          </a:p>
        </p:txBody>
      </p:sp>
      <p:sp>
        <p:nvSpPr>
          <p:cNvPr id="9"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24363234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2 Line Sub Title">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337351" y="1855434"/>
            <a:ext cx="8524072" cy="4065076"/>
          </a:xfrm>
        </p:spPr>
        <p:txBody>
          <a:bodyPr/>
          <a:lstStyle>
            <a:lvl1pPr>
              <a:buClr>
                <a:schemeClr val="tx1"/>
              </a:buClr>
              <a:tabLst/>
              <a:defRPr sz="22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solidFill>
                  <a:srgbClr val="FFFFFF"/>
                </a:solidFill>
              </a:rPr>
              <a:pPr>
                <a:defRPr/>
              </a:pPr>
              <a:t>‹#›</a:t>
            </a:fld>
            <a:endParaRPr lang="en-US" dirty="0">
              <a:solidFill>
                <a:srgbClr val="FFFFFF"/>
              </a:solidFill>
            </a:endParaRPr>
          </a:p>
        </p:txBody>
      </p:sp>
      <p:sp>
        <p:nvSpPr>
          <p:cNvPr id="12" name="Text Placeholder 11"/>
          <p:cNvSpPr>
            <a:spLocks noGrp="1"/>
          </p:cNvSpPr>
          <p:nvPr>
            <p:ph type="body" sz="quarter" idx="11"/>
          </p:nvPr>
        </p:nvSpPr>
        <p:spPr>
          <a:xfrm>
            <a:off x="337351" y="1229539"/>
            <a:ext cx="8375904" cy="501727"/>
          </a:xfrm>
        </p:spPr>
        <p:txBody>
          <a:bodyPr anchor="t"/>
          <a:lstStyle>
            <a:lvl1pPr marL="0" indent="0">
              <a:buNone/>
              <a:defRPr sz="1600" cap="all" baseline="0">
                <a:latin typeface="Arial" pitchFamily="34" charset="0"/>
                <a:cs typeface="Arial" pitchFamily="34" charset="0"/>
              </a:defRPr>
            </a:lvl1pPr>
          </a:lstStyle>
          <a:p>
            <a:pPr lvl="0"/>
            <a:r>
              <a:rPr lang="en-US" dirty="0" smtClean="0"/>
              <a:t>Click to edit Master text styles</a:t>
            </a:r>
          </a:p>
        </p:txBody>
      </p:sp>
      <p:sp>
        <p:nvSpPr>
          <p:cNvPr id="8" name="Title 1"/>
          <p:cNvSpPr>
            <a:spLocks noGrp="1"/>
          </p:cNvSpPr>
          <p:nvPr>
            <p:ph type="title"/>
          </p:nvPr>
        </p:nvSpPr>
        <p:spPr>
          <a:xfrm>
            <a:off x="337351" y="304153"/>
            <a:ext cx="8379612" cy="867699"/>
          </a:xfrm>
          <a:prstGeom prst="rect">
            <a:avLst/>
          </a:prstGeom>
        </p:spPr>
        <p:txBody>
          <a:bodyPr anchor="t"/>
          <a:lstStyle>
            <a:lvl1pPr>
              <a:tabLst/>
              <a:defRPr b="1" cap="all" baseline="0">
                <a:solidFill>
                  <a:schemeClr val="tx1"/>
                </a:solidFill>
              </a:defRPr>
            </a:lvl1pPr>
          </a:lstStyle>
          <a:p>
            <a:r>
              <a:rPr lang="en-US" dirty="0" smtClean="0"/>
              <a:t>Click to edit Master title style</a:t>
            </a:r>
            <a:endParaRPr lang="en-US" dirty="0"/>
          </a:p>
        </p:txBody>
      </p:sp>
      <p:sp>
        <p:nvSpPr>
          <p:cNvPr id="9"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78196648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solidFill>
                  <a:srgbClr val="FFFFFF"/>
                </a:solidFill>
              </a:rPr>
              <a:pPr>
                <a:defRPr/>
              </a:pPr>
              <a:t>‹#›</a:t>
            </a:fld>
            <a:endParaRPr lang="en-US" dirty="0">
              <a:solidFill>
                <a:srgbClr val="FFFFFF"/>
              </a:solidFill>
            </a:endParaRPr>
          </a:p>
        </p:txBody>
      </p:sp>
      <p:sp>
        <p:nvSpPr>
          <p:cNvPr id="7" name="Title 1"/>
          <p:cNvSpPr>
            <a:spLocks noGrp="1"/>
          </p:cNvSpPr>
          <p:nvPr>
            <p:ph type="title"/>
          </p:nvPr>
        </p:nvSpPr>
        <p:spPr>
          <a:xfrm>
            <a:off x="337351" y="304153"/>
            <a:ext cx="8379612" cy="582612"/>
          </a:xfrm>
          <a:prstGeom prst="rect">
            <a:avLst/>
          </a:prstGeom>
        </p:spPr>
        <p:txBody>
          <a:bodyPr anchor="t"/>
          <a:lstStyle>
            <a:lvl1pPr>
              <a:defRPr b="1" cap="all" baseline="0">
                <a:solidFill>
                  <a:schemeClr val="tx1"/>
                </a:solidFill>
              </a:defRPr>
            </a:lvl1pPr>
          </a:lstStyle>
          <a:p>
            <a:r>
              <a:rPr lang="en-US" dirty="0" smtClean="0"/>
              <a:t>Click to edit Master title style</a:t>
            </a:r>
            <a:endParaRPr lang="en-US" dirty="0"/>
          </a:p>
        </p:txBody>
      </p:sp>
      <p:sp>
        <p:nvSpPr>
          <p:cNvPr id="6"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229353860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Only Sub Title">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solidFill>
                  <a:srgbClr val="FFFFFF"/>
                </a:solidFill>
              </a:rPr>
              <a:pPr>
                <a:defRPr/>
              </a:pPr>
              <a:t>‹#›</a:t>
            </a:fld>
            <a:endParaRPr lang="en-US" dirty="0">
              <a:solidFill>
                <a:srgbClr val="FFFFFF"/>
              </a:solidFill>
            </a:endParaRPr>
          </a:p>
        </p:txBody>
      </p:sp>
      <p:sp>
        <p:nvSpPr>
          <p:cNvPr id="6" name="Text Placeholder 11"/>
          <p:cNvSpPr>
            <a:spLocks noGrp="1"/>
          </p:cNvSpPr>
          <p:nvPr>
            <p:ph type="body" sz="quarter" idx="11"/>
          </p:nvPr>
        </p:nvSpPr>
        <p:spPr>
          <a:xfrm>
            <a:off x="337351" y="812273"/>
            <a:ext cx="8375904" cy="501727"/>
          </a:xfrm>
        </p:spPr>
        <p:txBody>
          <a:bodyPr anchor="t"/>
          <a:lstStyle>
            <a:lvl1pPr marL="0" indent="0">
              <a:buNone/>
              <a:defRPr sz="1600" cap="all" baseline="0">
                <a:latin typeface="Arial" pitchFamily="34" charset="0"/>
                <a:cs typeface="Arial" pitchFamily="34" charset="0"/>
              </a:defRPr>
            </a:lvl1pPr>
          </a:lstStyle>
          <a:p>
            <a:pPr lvl="0"/>
            <a:r>
              <a:rPr lang="en-US" dirty="0" smtClean="0"/>
              <a:t>Click to edit Master text styles</a:t>
            </a:r>
          </a:p>
        </p:txBody>
      </p:sp>
      <p:sp>
        <p:nvSpPr>
          <p:cNvPr id="8" name="Title 1"/>
          <p:cNvSpPr>
            <a:spLocks noGrp="1"/>
          </p:cNvSpPr>
          <p:nvPr>
            <p:ph type="title"/>
          </p:nvPr>
        </p:nvSpPr>
        <p:spPr>
          <a:xfrm>
            <a:off x="337351" y="304153"/>
            <a:ext cx="8379612" cy="582612"/>
          </a:xfrm>
          <a:prstGeom prst="rect">
            <a:avLst/>
          </a:prstGeom>
        </p:spPr>
        <p:txBody>
          <a:bodyPr anchor="t"/>
          <a:lstStyle>
            <a:lvl1pPr>
              <a:defRPr b="1" cap="all" baseline="0">
                <a:solidFill>
                  <a:schemeClr val="tx1"/>
                </a:solidFill>
              </a:defRPr>
            </a:lvl1pPr>
          </a:lstStyle>
          <a:p>
            <a:r>
              <a:rPr lang="en-US" dirty="0" smtClean="0"/>
              <a:t>Click to edit Master title style</a:t>
            </a:r>
            <a:endParaRPr lang="en-US" dirty="0"/>
          </a:p>
        </p:txBody>
      </p:sp>
      <p:sp>
        <p:nvSpPr>
          <p:cNvPr id="7"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306598725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Only-2 Line Sub Titl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solidFill>
                  <a:srgbClr val="FFFFFF"/>
                </a:solidFill>
              </a:rPr>
              <a:pPr>
                <a:defRPr/>
              </a:pPr>
              <a:t>‹#›</a:t>
            </a:fld>
            <a:endParaRPr lang="en-US" dirty="0">
              <a:solidFill>
                <a:srgbClr val="FFFFFF"/>
              </a:solidFill>
            </a:endParaRPr>
          </a:p>
        </p:txBody>
      </p:sp>
      <p:sp>
        <p:nvSpPr>
          <p:cNvPr id="9" name="Title 1"/>
          <p:cNvSpPr>
            <a:spLocks noGrp="1"/>
          </p:cNvSpPr>
          <p:nvPr>
            <p:ph type="title"/>
          </p:nvPr>
        </p:nvSpPr>
        <p:spPr>
          <a:xfrm>
            <a:off x="337351" y="304153"/>
            <a:ext cx="8379612" cy="867699"/>
          </a:xfrm>
          <a:prstGeom prst="rect">
            <a:avLst/>
          </a:prstGeom>
        </p:spPr>
        <p:txBody>
          <a:bodyPr anchor="t"/>
          <a:lstStyle>
            <a:lvl1pPr>
              <a:tabLst/>
              <a:defRPr b="1" cap="all" baseline="0">
                <a:solidFill>
                  <a:schemeClr val="tx1"/>
                </a:solidFill>
              </a:defRPr>
            </a:lvl1pPr>
          </a:lstStyle>
          <a:p>
            <a:r>
              <a:rPr lang="en-US" dirty="0" smtClean="0"/>
              <a:t>Click to edit Master title style</a:t>
            </a:r>
            <a:endParaRPr lang="en-US" dirty="0"/>
          </a:p>
        </p:txBody>
      </p:sp>
      <p:sp>
        <p:nvSpPr>
          <p:cNvPr id="6" name="Text Placeholder 11"/>
          <p:cNvSpPr>
            <a:spLocks noGrp="1"/>
          </p:cNvSpPr>
          <p:nvPr>
            <p:ph type="body" sz="quarter" idx="11"/>
          </p:nvPr>
        </p:nvSpPr>
        <p:spPr>
          <a:xfrm>
            <a:off x="337351" y="1229539"/>
            <a:ext cx="8375904" cy="501727"/>
          </a:xfrm>
        </p:spPr>
        <p:txBody>
          <a:bodyPr anchor="t"/>
          <a:lstStyle>
            <a:lvl1pPr marL="0" indent="0">
              <a:buNone/>
              <a:defRPr sz="1600" cap="all" baseline="0">
                <a:latin typeface="Arial" pitchFamily="34" charset="0"/>
                <a:cs typeface="Arial" pitchFamily="34" charset="0"/>
              </a:defRPr>
            </a:lvl1pPr>
          </a:lstStyle>
          <a:p>
            <a:pPr lvl="0"/>
            <a:r>
              <a:rPr lang="en-US" dirty="0" smtClean="0"/>
              <a:t>Click to edit Master text styles</a:t>
            </a:r>
          </a:p>
        </p:txBody>
      </p:sp>
      <p:sp>
        <p:nvSpPr>
          <p:cNvPr id="7"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233865965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sz="half" idx="1"/>
          </p:nvPr>
        </p:nvSpPr>
        <p:spPr>
          <a:xfrm>
            <a:off x="337351" y="1134208"/>
            <a:ext cx="4052944" cy="4777065"/>
          </a:xfrm>
        </p:spPr>
        <p:txBody>
          <a:bodyPr/>
          <a:lstStyle>
            <a:lvl1pPr>
              <a:buClr>
                <a:schemeClr val="tx1"/>
              </a:buCl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134208"/>
            <a:ext cx="4210050" cy="4777065"/>
          </a:xfrm>
        </p:spPr>
        <p:txBody>
          <a:bodyPr/>
          <a:lstStyle>
            <a:lvl1pPr>
              <a:buClr>
                <a:schemeClr val="tx1"/>
              </a:buCl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solidFill>
                  <a:srgbClr val="FFFFFF"/>
                </a:solidFill>
              </a:rPr>
              <a:pPr>
                <a:defRPr/>
              </a:pPr>
              <a:t>‹#›</a:t>
            </a:fld>
            <a:endParaRPr lang="en-US" dirty="0">
              <a:solidFill>
                <a:srgbClr val="FFFFFF"/>
              </a:solidFill>
            </a:endParaRPr>
          </a:p>
        </p:txBody>
      </p:sp>
      <p:sp>
        <p:nvSpPr>
          <p:cNvPr id="8" name="Title 1"/>
          <p:cNvSpPr>
            <a:spLocks noGrp="1"/>
          </p:cNvSpPr>
          <p:nvPr>
            <p:ph type="title"/>
          </p:nvPr>
        </p:nvSpPr>
        <p:spPr>
          <a:xfrm>
            <a:off x="337351" y="304153"/>
            <a:ext cx="8379612" cy="582612"/>
          </a:xfrm>
          <a:prstGeom prst="rect">
            <a:avLst/>
          </a:prstGeom>
        </p:spPr>
        <p:txBody>
          <a:bodyPr anchor="t"/>
          <a:lstStyle>
            <a:lvl1pPr>
              <a:defRPr b="1" i="0" cap="all" baseline="0">
                <a:solidFill>
                  <a:schemeClr val="tx1"/>
                </a:solidFill>
              </a:defRPr>
            </a:lvl1pPr>
          </a:lstStyle>
          <a:p>
            <a:r>
              <a:rPr lang="en-US" dirty="0" smtClean="0"/>
              <a:t>Click to edit Master title style</a:t>
            </a:r>
            <a:endParaRPr lang="en-US" dirty="0"/>
          </a:p>
        </p:txBody>
      </p:sp>
      <p:sp>
        <p:nvSpPr>
          <p:cNvPr id="9"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335463415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Content  Sub Title">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sz="half" idx="1"/>
          </p:nvPr>
        </p:nvSpPr>
        <p:spPr>
          <a:xfrm>
            <a:off x="337351" y="1470212"/>
            <a:ext cx="4052944" cy="4441061"/>
          </a:xfrm>
        </p:spPr>
        <p:txBody>
          <a:bodyPr/>
          <a:lstStyle>
            <a:lvl1pPr>
              <a:buClr>
                <a:schemeClr val="tx1"/>
              </a:buCl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70212"/>
            <a:ext cx="4210050" cy="4441061"/>
          </a:xfrm>
        </p:spPr>
        <p:txBody>
          <a:bodyPr/>
          <a:lstStyle>
            <a:lvl1pPr>
              <a:buClr>
                <a:schemeClr val="tx1"/>
              </a:buCl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solidFill>
                  <a:srgbClr val="FFFFFF"/>
                </a:solidFill>
              </a:rPr>
              <a:pPr>
                <a:defRPr/>
              </a:pPr>
              <a:t>‹#›</a:t>
            </a:fld>
            <a:endParaRPr lang="en-US" dirty="0">
              <a:solidFill>
                <a:srgbClr val="FFFFFF"/>
              </a:solidFill>
            </a:endParaRPr>
          </a:p>
        </p:txBody>
      </p:sp>
      <p:sp>
        <p:nvSpPr>
          <p:cNvPr id="9" name="Text Placeholder 11"/>
          <p:cNvSpPr>
            <a:spLocks noGrp="1"/>
          </p:cNvSpPr>
          <p:nvPr>
            <p:ph type="body" sz="quarter" idx="11"/>
          </p:nvPr>
        </p:nvSpPr>
        <p:spPr>
          <a:xfrm>
            <a:off x="337351" y="812273"/>
            <a:ext cx="8375904" cy="501727"/>
          </a:xfrm>
        </p:spPr>
        <p:txBody>
          <a:bodyPr anchor="t"/>
          <a:lstStyle>
            <a:lvl1pPr marL="0" indent="0">
              <a:buNone/>
              <a:defRPr sz="1600" cap="all" baseline="0">
                <a:latin typeface="Arial" pitchFamily="34" charset="0"/>
                <a:cs typeface="Arial" pitchFamily="34" charset="0"/>
              </a:defRPr>
            </a:lvl1pPr>
          </a:lstStyle>
          <a:p>
            <a:pPr lvl="0"/>
            <a:r>
              <a:rPr lang="en-US" dirty="0" smtClean="0"/>
              <a:t>Click to edit Master text styles</a:t>
            </a:r>
          </a:p>
        </p:txBody>
      </p:sp>
      <p:sp>
        <p:nvSpPr>
          <p:cNvPr id="10" name="Title 1"/>
          <p:cNvSpPr>
            <a:spLocks noGrp="1"/>
          </p:cNvSpPr>
          <p:nvPr>
            <p:ph type="title"/>
          </p:nvPr>
        </p:nvSpPr>
        <p:spPr>
          <a:xfrm>
            <a:off x="337351" y="304153"/>
            <a:ext cx="8379612" cy="582612"/>
          </a:xfrm>
          <a:prstGeom prst="rect">
            <a:avLst/>
          </a:prstGeom>
        </p:spPr>
        <p:txBody>
          <a:bodyPr anchor="t"/>
          <a:lstStyle>
            <a:lvl1pPr>
              <a:defRPr b="1" cap="all" baseline="0">
                <a:solidFill>
                  <a:schemeClr val="tx1"/>
                </a:solidFill>
              </a:defRPr>
            </a:lvl1pPr>
          </a:lstStyle>
          <a:p>
            <a:r>
              <a:rPr lang="en-US" dirty="0" smtClean="0"/>
              <a:t>Click to edit Master title style</a:t>
            </a:r>
            <a:endParaRPr lang="en-US" dirty="0"/>
          </a:p>
        </p:txBody>
      </p:sp>
      <p:sp>
        <p:nvSpPr>
          <p:cNvPr id="8"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2775035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0"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pPr>
                <a:defRPr/>
              </a:pPr>
              <a:t>‹#›</a:t>
            </a:fld>
            <a:endParaRPr lang="en-US" dirty="0"/>
          </a:p>
        </p:txBody>
      </p:sp>
      <p:sp>
        <p:nvSpPr>
          <p:cNvPr id="7" name="Title 1"/>
          <p:cNvSpPr>
            <a:spLocks noGrp="1"/>
          </p:cNvSpPr>
          <p:nvPr>
            <p:ph type="title"/>
          </p:nvPr>
        </p:nvSpPr>
        <p:spPr>
          <a:xfrm>
            <a:off x="337351" y="304153"/>
            <a:ext cx="8379612" cy="582612"/>
          </a:xfrm>
          <a:prstGeom prst="rect">
            <a:avLst/>
          </a:prstGeom>
        </p:spPr>
        <p:txBody>
          <a:bodyPr anchor="t"/>
          <a:lstStyle>
            <a:lvl1pPr>
              <a:defRPr b="1" cap="all" baseline="0">
                <a:solidFill>
                  <a:schemeClr val="tx1"/>
                </a:solidFill>
              </a:defRPr>
            </a:lvl1pPr>
          </a:lstStyle>
          <a:p>
            <a:r>
              <a:rPr lang="en-US" dirty="0" smtClean="0"/>
              <a:t>Click to edit Master title style</a:t>
            </a:r>
            <a:endParaRPr lang="en-US" dirty="0"/>
          </a:p>
        </p:txBody>
      </p:sp>
      <p:sp>
        <p:nvSpPr>
          <p:cNvPr id="6"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wo Content-2 Line  Sub Title">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sz="half" idx="1"/>
          </p:nvPr>
        </p:nvSpPr>
        <p:spPr>
          <a:xfrm>
            <a:off x="337351" y="1855694"/>
            <a:ext cx="4052944" cy="4064815"/>
          </a:xfrm>
        </p:spPr>
        <p:txBody>
          <a:bodyPr/>
          <a:lstStyle>
            <a:lvl1pPr>
              <a:buClr>
                <a:schemeClr val="tx1"/>
              </a:buCl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55694"/>
            <a:ext cx="4210050" cy="4064815"/>
          </a:xfrm>
        </p:spPr>
        <p:txBody>
          <a:bodyPr/>
          <a:lstStyle>
            <a:lvl1pPr>
              <a:buClr>
                <a:schemeClr val="tx1"/>
              </a:buCl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solidFill>
                  <a:srgbClr val="FFFFFF"/>
                </a:solidFill>
              </a:rPr>
              <a:pPr>
                <a:defRPr/>
              </a:pPr>
              <a:t>‹#›</a:t>
            </a:fld>
            <a:endParaRPr lang="en-US" dirty="0">
              <a:solidFill>
                <a:srgbClr val="FFFFFF"/>
              </a:solidFill>
            </a:endParaRPr>
          </a:p>
        </p:txBody>
      </p:sp>
      <p:sp>
        <p:nvSpPr>
          <p:cNvPr id="11" name="Title 1"/>
          <p:cNvSpPr>
            <a:spLocks noGrp="1"/>
          </p:cNvSpPr>
          <p:nvPr>
            <p:ph type="title"/>
          </p:nvPr>
        </p:nvSpPr>
        <p:spPr>
          <a:xfrm>
            <a:off x="337351" y="304153"/>
            <a:ext cx="8379612" cy="867699"/>
          </a:xfrm>
          <a:prstGeom prst="rect">
            <a:avLst/>
          </a:prstGeom>
        </p:spPr>
        <p:txBody>
          <a:bodyPr anchor="t"/>
          <a:lstStyle>
            <a:lvl1pPr>
              <a:tabLst/>
              <a:defRPr b="1" cap="all" baseline="0">
                <a:solidFill>
                  <a:schemeClr val="tx1"/>
                </a:solidFill>
              </a:defRPr>
            </a:lvl1pPr>
          </a:lstStyle>
          <a:p>
            <a:r>
              <a:rPr lang="en-US" dirty="0" smtClean="0"/>
              <a:t>Click to edit Master title style</a:t>
            </a:r>
            <a:endParaRPr lang="en-US" dirty="0"/>
          </a:p>
        </p:txBody>
      </p:sp>
      <p:sp>
        <p:nvSpPr>
          <p:cNvPr id="9" name="Text Placeholder 11"/>
          <p:cNvSpPr>
            <a:spLocks noGrp="1"/>
          </p:cNvSpPr>
          <p:nvPr>
            <p:ph type="body" sz="quarter" idx="11"/>
          </p:nvPr>
        </p:nvSpPr>
        <p:spPr>
          <a:xfrm>
            <a:off x="337351" y="1229539"/>
            <a:ext cx="8375904" cy="501727"/>
          </a:xfrm>
        </p:spPr>
        <p:txBody>
          <a:bodyPr anchor="t"/>
          <a:lstStyle>
            <a:lvl1pPr marL="0" indent="0">
              <a:buNone/>
              <a:defRPr sz="1600" cap="all" baseline="0">
                <a:latin typeface="Arial" pitchFamily="34" charset="0"/>
                <a:cs typeface="Arial" pitchFamily="34" charset="0"/>
              </a:defRPr>
            </a:lvl1pPr>
          </a:lstStyle>
          <a:p>
            <a:pPr lvl="0"/>
            <a:r>
              <a:rPr lang="en-US" dirty="0" smtClean="0"/>
              <a:t>Click to edit Master text styles</a:t>
            </a:r>
          </a:p>
        </p:txBody>
      </p:sp>
      <p:sp>
        <p:nvSpPr>
          <p:cNvPr id="8"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407597147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Picture Placeholder 2"/>
          <p:cNvSpPr>
            <a:spLocks noGrp="1"/>
          </p:cNvSpPr>
          <p:nvPr>
            <p:ph type="pic" idx="1"/>
          </p:nvPr>
        </p:nvSpPr>
        <p:spPr>
          <a:xfrm>
            <a:off x="7070456" y="3807973"/>
            <a:ext cx="1954306" cy="1676399"/>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14" name="Picture Placeholder 2"/>
          <p:cNvSpPr>
            <a:spLocks noGrp="1"/>
          </p:cNvSpPr>
          <p:nvPr>
            <p:ph type="pic" idx="11"/>
          </p:nvPr>
        </p:nvSpPr>
        <p:spPr>
          <a:xfrm>
            <a:off x="7070456" y="1808844"/>
            <a:ext cx="1954306" cy="1676399"/>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16" name="Content Placeholder 2"/>
          <p:cNvSpPr>
            <a:spLocks noGrp="1"/>
          </p:cNvSpPr>
          <p:nvPr>
            <p:ph idx="12"/>
          </p:nvPr>
        </p:nvSpPr>
        <p:spPr>
          <a:xfrm>
            <a:off x="337351" y="1143000"/>
            <a:ext cx="6223247" cy="4768273"/>
          </a:xfrm>
        </p:spPr>
        <p:txBody>
          <a:bodyPr/>
          <a:lstStyle>
            <a:lvl1pPr>
              <a:buClr>
                <a:schemeClr val="tx1"/>
              </a:buClr>
              <a:defRPr sz="22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solidFill>
                  <a:srgbClr val="FFFFFF"/>
                </a:solidFill>
              </a:rPr>
              <a:pPr>
                <a:defRPr/>
              </a:pPr>
              <a:t>‹#›</a:t>
            </a:fld>
            <a:endParaRPr lang="en-US" dirty="0">
              <a:solidFill>
                <a:srgbClr val="FFFFFF"/>
              </a:solidFill>
            </a:endParaRPr>
          </a:p>
        </p:txBody>
      </p:sp>
      <p:sp>
        <p:nvSpPr>
          <p:cNvPr id="10" name="Title 1"/>
          <p:cNvSpPr>
            <a:spLocks noGrp="1"/>
          </p:cNvSpPr>
          <p:nvPr>
            <p:ph type="title"/>
          </p:nvPr>
        </p:nvSpPr>
        <p:spPr>
          <a:xfrm>
            <a:off x="337351" y="304153"/>
            <a:ext cx="8379612" cy="582612"/>
          </a:xfrm>
          <a:prstGeom prst="rect">
            <a:avLst/>
          </a:prstGeom>
        </p:spPr>
        <p:txBody>
          <a:bodyPr anchor="t"/>
          <a:lstStyle>
            <a:lvl1pPr>
              <a:defRPr b="1" cap="all" baseline="0">
                <a:solidFill>
                  <a:schemeClr val="tx1"/>
                </a:solidFill>
              </a:defRPr>
            </a:lvl1pPr>
          </a:lstStyle>
          <a:p>
            <a:r>
              <a:rPr lang="en-US" dirty="0" smtClean="0"/>
              <a:t>Click to edit Master title style</a:t>
            </a:r>
            <a:endParaRPr lang="en-US" dirty="0"/>
          </a:p>
        </p:txBody>
      </p:sp>
      <p:sp>
        <p:nvSpPr>
          <p:cNvPr id="9"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277995530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icture with Caption Sub Title">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Picture Placeholder 2"/>
          <p:cNvSpPr>
            <a:spLocks noGrp="1"/>
          </p:cNvSpPr>
          <p:nvPr>
            <p:ph type="pic" idx="1"/>
          </p:nvPr>
        </p:nvSpPr>
        <p:spPr>
          <a:xfrm>
            <a:off x="7070456" y="4029923"/>
            <a:ext cx="1954306" cy="1676399"/>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14" name="Picture Placeholder 2"/>
          <p:cNvSpPr>
            <a:spLocks noGrp="1"/>
          </p:cNvSpPr>
          <p:nvPr>
            <p:ph type="pic" idx="11"/>
          </p:nvPr>
        </p:nvSpPr>
        <p:spPr>
          <a:xfrm>
            <a:off x="7070456" y="2030794"/>
            <a:ext cx="1954306" cy="1676399"/>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16" name="Content Placeholder 2"/>
          <p:cNvSpPr>
            <a:spLocks noGrp="1"/>
          </p:cNvSpPr>
          <p:nvPr>
            <p:ph idx="12"/>
          </p:nvPr>
        </p:nvSpPr>
        <p:spPr>
          <a:xfrm>
            <a:off x="337351" y="1470212"/>
            <a:ext cx="6223247" cy="4450298"/>
          </a:xfrm>
        </p:spPr>
        <p:txBody>
          <a:bodyPr/>
          <a:lstStyle>
            <a:lvl1pPr>
              <a:buClr>
                <a:schemeClr val="tx1"/>
              </a:buClr>
              <a:defRPr sz="22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solidFill>
                  <a:srgbClr val="FFFFFF"/>
                </a:solidFill>
              </a:rPr>
              <a:pPr>
                <a:defRPr/>
              </a:pPr>
              <a:t>‹#›</a:t>
            </a:fld>
            <a:endParaRPr lang="en-US" dirty="0">
              <a:solidFill>
                <a:srgbClr val="FFFFFF"/>
              </a:solidFill>
            </a:endParaRPr>
          </a:p>
        </p:txBody>
      </p:sp>
      <p:sp>
        <p:nvSpPr>
          <p:cNvPr id="9" name="Text Placeholder 11"/>
          <p:cNvSpPr>
            <a:spLocks noGrp="1"/>
          </p:cNvSpPr>
          <p:nvPr>
            <p:ph type="body" sz="quarter" idx="13"/>
          </p:nvPr>
        </p:nvSpPr>
        <p:spPr>
          <a:xfrm>
            <a:off x="337351" y="812273"/>
            <a:ext cx="8375904" cy="501727"/>
          </a:xfrm>
        </p:spPr>
        <p:txBody>
          <a:bodyPr anchor="t"/>
          <a:lstStyle>
            <a:lvl1pPr marL="0" indent="0">
              <a:buNone/>
              <a:defRPr sz="1600" cap="all" baseline="0">
                <a:latin typeface="Arial" pitchFamily="34" charset="0"/>
                <a:cs typeface="Arial" pitchFamily="34" charset="0"/>
              </a:defRPr>
            </a:lvl1pPr>
          </a:lstStyle>
          <a:p>
            <a:pPr lvl="0"/>
            <a:r>
              <a:rPr lang="en-US" dirty="0" smtClean="0"/>
              <a:t>Click to edit Master text styles</a:t>
            </a:r>
          </a:p>
        </p:txBody>
      </p:sp>
      <p:sp>
        <p:nvSpPr>
          <p:cNvPr id="11" name="Title 1"/>
          <p:cNvSpPr>
            <a:spLocks noGrp="1"/>
          </p:cNvSpPr>
          <p:nvPr>
            <p:ph type="title"/>
          </p:nvPr>
        </p:nvSpPr>
        <p:spPr>
          <a:xfrm>
            <a:off x="337351" y="304153"/>
            <a:ext cx="8379612" cy="582612"/>
          </a:xfrm>
          <a:prstGeom prst="rect">
            <a:avLst/>
          </a:prstGeom>
        </p:spPr>
        <p:txBody>
          <a:bodyPr anchor="t"/>
          <a:lstStyle>
            <a:lvl1pPr>
              <a:defRPr b="1" cap="all" baseline="0">
                <a:solidFill>
                  <a:schemeClr val="tx1"/>
                </a:solidFill>
              </a:defRPr>
            </a:lvl1pPr>
          </a:lstStyle>
          <a:p>
            <a:r>
              <a:rPr lang="en-US" dirty="0" smtClean="0"/>
              <a:t>Click to edit Master title style</a:t>
            </a:r>
            <a:endParaRPr lang="en-US" dirty="0"/>
          </a:p>
        </p:txBody>
      </p:sp>
      <p:sp>
        <p:nvSpPr>
          <p:cNvPr id="10"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88743149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Picture with Caption-2 line Sub Title">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Picture Placeholder 2"/>
          <p:cNvSpPr>
            <a:spLocks noGrp="1"/>
          </p:cNvSpPr>
          <p:nvPr>
            <p:ph type="pic" idx="1"/>
          </p:nvPr>
        </p:nvSpPr>
        <p:spPr>
          <a:xfrm>
            <a:off x="7070456" y="4127581"/>
            <a:ext cx="1954306" cy="1676399"/>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14" name="Picture Placeholder 2"/>
          <p:cNvSpPr>
            <a:spLocks noGrp="1"/>
          </p:cNvSpPr>
          <p:nvPr>
            <p:ph type="pic" idx="11"/>
          </p:nvPr>
        </p:nvSpPr>
        <p:spPr>
          <a:xfrm>
            <a:off x="7070456" y="2128452"/>
            <a:ext cx="1954306" cy="1676399"/>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16" name="Content Placeholder 2"/>
          <p:cNvSpPr>
            <a:spLocks noGrp="1"/>
          </p:cNvSpPr>
          <p:nvPr>
            <p:ph idx="12"/>
          </p:nvPr>
        </p:nvSpPr>
        <p:spPr>
          <a:xfrm>
            <a:off x="337351" y="1855694"/>
            <a:ext cx="6223247" cy="4074051"/>
          </a:xfrm>
        </p:spPr>
        <p:txBody>
          <a:bodyPr/>
          <a:lstStyle>
            <a:lvl1pPr>
              <a:buClr>
                <a:schemeClr val="tx1"/>
              </a:buClr>
              <a:defRPr sz="22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solidFill>
                  <a:srgbClr val="FFFFFF"/>
                </a:solidFill>
              </a:rPr>
              <a:pPr>
                <a:defRPr/>
              </a:pPr>
              <a:t>‹#›</a:t>
            </a:fld>
            <a:endParaRPr lang="en-US" dirty="0">
              <a:solidFill>
                <a:srgbClr val="FFFFFF"/>
              </a:solidFill>
            </a:endParaRPr>
          </a:p>
        </p:txBody>
      </p:sp>
      <p:sp>
        <p:nvSpPr>
          <p:cNvPr id="13" name="Title 1"/>
          <p:cNvSpPr>
            <a:spLocks noGrp="1"/>
          </p:cNvSpPr>
          <p:nvPr>
            <p:ph type="title"/>
          </p:nvPr>
        </p:nvSpPr>
        <p:spPr>
          <a:xfrm>
            <a:off x="337351" y="304153"/>
            <a:ext cx="8379612" cy="867699"/>
          </a:xfrm>
          <a:prstGeom prst="rect">
            <a:avLst/>
          </a:prstGeom>
        </p:spPr>
        <p:txBody>
          <a:bodyPr anchor="t"/>
          <a:lstStyle>
            <a:lvl1pPr>
              <a:tabLst/>
              <a:defRPr b="1" cap="all" baseline="0">
                <a:solidFill>
                  <a:schemeClr val="tx1"/>
                </a:solidFill>
              </a:defRPr>
            </a:lvl1pPr>
          </a:lstStyle>
          <a:p>
            <a:r>
              <a:rPr lang="en-US" dirty="0" smtClean="0"/>
              <a:t>Click to edit Master title style</a:t>
            </a:r>
            <a:endParaRPr lang="en-US" dirty="0"/>
          </a:p>
        </p:txBody>
      </p:sp>
      <p:sp>
        <p:nvSpPr>
          <p:cNvPr id="9" name="Text Placeholder 11"/>
          <p:cNvSpPr>
            <a:spLocks noGrp="1"/>
          </p:cNvSpPr>
          <p:nvPr>
            <p:ph type="body" sz="quarter" idx="13"/>
          </p:nvPr>
        </p:nvSpPr>
        <p:spPr>
          <a:xfrm>
            <a:off x="337351" y="1229539"/>
            <a:ext cx="8375904" cy="501727"/>
          </a:xfrm>
        </p:spPr>
        <p:txBody>
          <a:bodyPr anchor="t"/>
          <a:lstStyle>
            <a:lvl1pPr marL="0" indent="0">
              <a:buNone/>
              <a:defRPr sz="1600" cap="all" baseline="0">
                <a:latin typeface="Arial" pitchFamily="34" charset="0"/>
                <a:cs typeface="Arial" pitchFamily="34" charset="0"/>
              </a:defRPr>
            </a:lvl1pPr>
          </a:lstStyle>
          <a:p>
            <a:pPr lvl="0"/>
            <a:r>
              <a:rPr lang="en-US" dirty="0" smtClean="0"/>
              <a:t>Click to edit Master text styles</a:t>
            </a:r>
          </a:p>
        </p:txBody>
      </p:sp>
      <p:sp>
        <p:nvSpPr>
          <p:cNvPr id="10"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193325057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344452" y="273050"/>
            <a:ext cx="3008313" cy="1162050"/>
          </a:xfrm>
          <a:prstGeom prst="rect">
            <a:avLst/>
          </a:prstGeom>
        </p:spPr>
        <p:txBody>
          <a:bodyPr anchor="b"/>
          <a:lstStyle>
            <a:lvl1pPr algn="l">
              <a:defRPr sz="2000" b="1" cap="all" baseline="0">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750890" y="273051"/>
            <a:ext cx="5111750" cy="5580474"/>
          </a:xfrm>
        </p:spPr>
        <p:txBody>
          <a:bodyPr/>
          <a:lstStyle>
            <a:lvl1pPr>
              <a:buClr>
                <a:schemeClr val="tx1"/>
              </a:buCl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44452" y="1435101"/>
            <a:ext cx="3008313" cy="4466936"/>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solidFill>
                  <a:srgbClr val="FFFFFF"/>
                </a:solidFill>
              </a:rPr>
              <a:pPr>
                <a:defRPr/>
              </a:pPr>
              <a:t>‹#›</a:t>
            </a:fld>
            <a:endParaRPr lang="en-US" dirty="0">
              <a:solidFill>
                <a:srgbClr val="FFFFFF"/>
              </a:solidFill>
            </a:endParaRPr>
          </a:p>
        </p:txBody>
      </p:sp>
      <p:sp>
        <p:nvSpPr>
          <p:cNvPr id="8"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153433460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6"/>
          <p:cNvSpPr>
            <a:spLocks noGrp="1" noChangeArrowheads="1"/>
          </p:cNvSpPr>
          <p:nvPr>
            <p:ph type="sldNum" sz="quarter" idx="10"/>
          </p:nvPr>
        </p:nvSpPr>
        <p:spPr>
          <a:xfrm>
            <a:off x="4347097" y="6447147"/>
            <a:ext cx="2133600" cy="476250"/>
          </a:xfrm>
          <a:ln/>
        </p:spPr>
        <p:txBody>
          <a:bodyPr/>
          <a:lstStyle>
            <a:lvl1pPr algn="r">
              <a:defRPr sz="1000">
                <a:solidFill>
                  <a:schemeClr val="bg1"/>
                </a:solidFill>
                <a:latin typeface="+mn-lt"/>
              </a:defRPr>
            </a:lvl1pPr>
          </a:lstStyle>
          <a:p>
            <a:pPr>
              <a:defRPr/>
            </a:pPr>
            <a:fld id="{89F67566-1DA4-4633-A16A-6B2A60314D4D}" type="slidenum">
              <a:rPr lang="en-US" smtClean="0">
                <a:solidFill>
                  <a:srgbClr val="FFFFFF"/>
                </a:solidFill>
              </a:rPr>
              <a:pPr>
                <a:defRPr/>
              </a:pPr>
              <a:t>‹#›</a:t>
            </a:fld>
            <a:endParaRPr lang="en-US" dirty="0">
              <a:solidFill>
                <a:srgbClr val="FFFFFF"/>
              </a:solidFill>
            </a:endParaRPr>
          </a:p>
        </p:txBody>
      </p:sp>
      <p:sp>
        <p:nvSpPr>
          <p:cNvPr id="5"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solidFill>
                <a:srgbClr val="404545"/>
              </a:solidFill>
            </a:endParaRPr>
          </a:p>
        </p:txBody>
      </p:sp>
    </p:spTree>
    <p:extLst>
      <p:ext uri="{BB962C8B-B14F-4D97-AF65-F5344CB8AC3E}">
        <p14:creationId xmlns:p14="http://schemas.microsoft.com/office/powerpoint/2010/main" xmlns="" val="2869549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theme" Target="../theme/theme3.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theme" Target="../theme/theme4.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slideLayout" Target="../slideLayouts/slideLayout9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theme" Target="../theme/theme5.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10" Type="http://schemas.openxmlformats.org/officeDocument/2006/relationships/slideLayout" Target="../slideLayouts/slideLayout86.xml"/><Relationship Id="rId19" Type="http://schemas.openxmlformats.org/officeDocument/2006/relationships/slideLayout" Target="../slideLayouts/slideLayout95.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0" name="Rectangle 13"/>
          <p:cNvSpPr>
            <a:spLocks noGrp="1" noChangeArrowheads="1"/>
          </p:cNvSpPr>
          <p:nvPr>
            <p:ph type="body" idx="1"/>
          </p:nvPr>
        </p:nvSpPr>
        <p:spPr bwMode="auto">
          <a:xfrm>
            <a:off x="285750" y="1143000"/>
            <a:ext cx="8572500" cy="4638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 name="Rectangle 6"/>
          <p:cNvSpPr>
            <a:spLocks noGrp="1" noChangeArrowheads="1"/>
          </p:cNvSpPr>
          <p:nvPr>
            <p:ph type="sldNum" sz="quarter" idx="4"/>
          </p:nvPr>
        </p:nvSpPr>
        <p:spPr bwMode="auto">
          <a:xfrm>
            <a:off x="6834188" y="63309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j-lt"/>
              </a:defRPr>
            </a:lvl1pPr>
          </a:lstStyle>
          <a:p>
            <a:pPr>
              <a:defRPr/>
            </a:pPr>
            <a:fld id="{3A857C0F-B001-40B5-9A01-32CB6570D7A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9" r:id="rId1"/>
    <p:sldLayoutId id="2147483723" r:id="rId2"/>
    <p:sldLayoutId id="2147483720" r:id="rId3"/>
    <p:sldLayoutId id="2147483710" r:id="rId4"/>
    <p:sldLayoutId id="2147483726" r:id="rId5"/>
    <p:sldLayoutId id="2147483709" r:id="rId6"/>
    <p:sldLayoutId id="2147483722" r:id="rId7"/>
    <p:sldLayoutId id="2147483730" r:id="rId8"/>
    <p:sldLayoutId id="2147483713" r:id="rId9"/>
    <p:sldLayoutId id="2147483728" r:id="rId10"/>
    <p:sldLayoutId id="2147483732" r:id="rId11"/>
    <p:sldLayoutId id="2147483711" r:id="rId12"/>
    <p:sldLayoutId id="2147483727" r:id="rId13"/>
    <p:sldLayoutId id="2147483731" r:id="rId14"/>
    <p:sldLayoutId id="2147483716" r:id="rId15"/>
    <p:sldLayoutId id="2147483729" r:id="rId16"/>
    <p:sldLayoutId id="2147483733" r:id="rId17"/>
    <p:sldLayoutId id="2147483715" r:id="rId18"/>
    <p:sldLayoutId id="2147483714" r:id="rId19"/>
  </p:sldLayoutIdLst>
  <p:hf hdr="0" ftr="0" dt="0"/>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rgbClr val="61C250"/>
          </a:solidFill>
          <a:latin typeface="Georgia" pitchFamily="18" charset="0"/>
          <a:cs typeface="Arial" charset="0"/>
        </a:defRPr>
      </a:lvl2pPr>
      <a:lvl3pPr algn="l" rtl="0" eaLnBrk="0" fontAlgn="base" hangingPunct="0">
        <a:spcBef>
          <a:spcPct val="0"/>
        </a:spcBef>
        <a:spcAft>
          <a:spcPct val="0"/>
        </a:spcAft>
        <a:defRPr sz="2800">
          <a:solidFill>
            <a:srgbClr val="61C250"/>
          </a:solidFill>
          <a:latin typeface="Georgia" pitchFamily="18" charset="0"/>
          <a:cs typeface="Arial" charset="0"/>
        </a:defRPr>
      </a:lvl3pPr>
      <a:lvl4pPr algn="l" rtl="0" eaLnBrk="0" fontAlgn="base" hangingPunct="0">
        <a:spcBef>
          <a:spcPct val="0"/>
        </a:spcBef>
        <a:spcAft>
          <a:spcPct val="0"/>
        </a:spcAft>
        <a:defRPr sz="2800">
          <a:solidFill>
            <a:srgbClr val="61C250"/>
          </a:solidFill>
          <a:latin typeface="Georgia" pitchFamily="18" charset="0"/>
          <a:cs typeface="Arial" charset="0"/>
        </a:defRPr>
      </a:lvl4pPr>
      <a:lvl5pPr algn="l" rtl="0" eaLnBrk="0" fontAlgn="base" hangingPunct="0">
        <a:spcBef>
          <a:spcPct val="0"/>
        </a:spcBef>
        <a:spcAft>
          <a:spcPct val="0"/>
        </a:spcAft>
        <a:defRPr sz="2800">
          <a:solidFill>
            <a:srgbClr val="61C250"/>
          </a:solidFill>
          <a:latin typeface="Georgia" pitchFamily="18" charset="0"/>
          <a:cs typeface="Arial" charset="0"/>
        </a:defRPr>
      </a:lvl5pPr>
      <a:lvl6pPr marL="457200" algn="l" rtl="0" fontAlgn="base">
        <a:spcBef>
          <a:spcPct val="0"/>
        </a:spcBef>
        <a:spcAft>
          <a:spcPct val="0"/>
        </a:spcAft>
        <a:defRPr sz="2800">
          <a:solidFill>
            <a:srgbClr val="61C250"/>
          </a:solidFill>
          <a:latin typeface="Georgia" pitchFamily="18" charset="0"/>
          <a:cs typeface="Arial" charset="0"/>
        </a:defRPr>
      </a:lvl6pPr>
      <a:lvl7pPr marL="914400" algn="l" rtl="0" fontAlgn="base">
        <a:spcBef>
          <a:spcPct val="0"/>
        </a:spcBef>
        <a:spcAft>
          <a:spcPct val="0"/>
        </a:spcAft>
        <a:defRPr sz="2800">
          <a:solidFill>
            <a:srgbClr val="61C250"/>
          </a:solidFill>
          <a:latin typeface="Georgia" pitchFamily="18" charset="0"/>
          <a:cs typeface="Arial" charset="0"/>
        </a:defRPr>
      </a:lvl7pPr>
      <a:lvl8pPr marL="1371600" algn="l" rtl="0" fontAlgn="base">
        <a:spcBef>
          <a:spcPct val="0"/>
        </a:spcBef>
        <a:spcAft>
          <a:spcPct val="0"/>
        </a:spcAft>
        <a:defRPr sz="2800">
          <a:solidFill>
            <a:srgbClr val="61C250"/>
          </a:solidFill>
          <a:latin typeface="Georgia" pitchFamily="18" charset="0"/>
          <a:cs typeface="Arial" charset="0"/>
        </a:defRPr>
      </a:lvl8pPr>
      <a:lvl9pPr marL="1828800" algn="l" rtl="0" fontAlgn="base">
        <a:spcBef>
          <a:spcPct val="0"/>
        </a:spcBef>
        <a:spcAft>
          <a:spcPct val="0"/>
        </a:spcAft>
        <a:defRPr sz="2800">
          <a:solidFill>
            <a:srgbClr val="61C250"/>
          </a:solidFill>
          <a:latin typeface="Georgia" pitchFamily="18" charset="0"/>
          <a:cs typeface="Arial" charset="0"/>
        </a:defRPr>
      </a:lvl9pPr>
    </p:titleStyle>
    <p:bodyStyle>
      <a:lvl1pPr marL="342900" indent="-342900" algn="l" rtl="0" eaLnBrk="0" fontAlgn="base" hangingPunct="0">
        <a:spcBef>
          <a:spcPct val="20000"/>
        </a:spcBef>
        <a:spcAft>
          <a:spcPct val="0"/>
        </a:spcAft>
        <a:buSzPct val="55000"/>
        <a:buFont typeface="Wingdings" pitchFamily="2" charset="2"/>
        <a:buChar char="n"/>
        <a:defRPr sz="2200">
          <a:solidFill>
            <a:schemeClr val="tx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2"/>
          </a:solidFill>
          <a:latin typeface="+mn-lt"/>
          <a:cs typeface="+mn-cs"/>
        </a:defRPr>
      </a:lvl2pPr>
      <a:lvl3pPr marL="1143000" indent="-228600" algn="l" rtl="0" eaLnBrk="0" fontAlgn="base" hangingPunct="0">
        <a:spcBef>
          <a:spcPct val="20000"/>
        </a:spcBef>
        <a:spcAft>
          <a:spcPct val="0"/>
        </a:spcAft>
        <a:buSzPct val="55000"/>
        <a:buFont typeface="Wingdings" pitchFamily="2" charset="2"/>
        <a:buChar char="n"/>
        <a:defRPr>
          <a:solidFill>
            <a:schemeClr val="tx2"/>
          </a:solidFill>
          <a:latin typeface="+mn-lt"/>
          <a:cs typeface="+mn-cs"/>
        </a:defRPr>
      </a:lvl3pPr>
      <a:lvl4pPr marL="1600200" indent="-228600" algn="l" rtl="0" eaLnBrk="0" fontAlgn="base" hangingPunct="0">
        <a:spcBef>
          <a:spcPct val="20000"/>
        </a:spcBef>
        <a:spcAft>
          <a:spcPct val="0"/>
        </a:spcAft>
        <a:buFont typeface="Times" pitchFamily="18" charset="0"/>
        <a:buChar char="–"/>
        <a:defRPr sz="1600">
          <a:solidFill>
            <a:schemeClr val="tx2"/>
          </a:solidFill>
          <a:latin typeface="+mn-lt"/>
          <a:cs typeface="+mn-cs"/>
        </a:defRPr>
      </a:lvl4pPr>
      <a:lvl5pPr marL="2057400" indent="-228600" algn="l" rtl="0" eaLnBrk="0" fontAlgn="base" hangingPunct="0">
        <a:spcBef>
          <a:spcPct val="20000"/>
        </a:spcBef>
        <a:spcAft>
          <a:spcPct val="0"/>
        </a:spcAft>
        <a:buFont typeface="Times" pitchFamily="18" charset="0"/>
        <a:buChar char="»"/>
        <a:defRPr sz="1400">
          <a:solidFill>
            <a:schemeClr val="tx2"/>
          </a:solidFill>
          <a:latin typeface="+mn-lt"/>
          <a:cs typeface="+mn-cs"/>
        </a:defRPr>
      </a:lvl5pPr>
      <a:lvl6pPr marL="2514600" indent="-228600" algn="l" rtl="0" fontAlgn="base">
        <a:spcBef>
          <a:spcPct val="20000"/>
        </a:spcBef>
        <a:spcAft>
          <a:spcPct val="0"/>
        </a:spcAft>
        <a:buFont typeface="Times" pitchFamily="18" charset="0"/>
        <a:buChar char="»"/>
        <a:defRPr sz="1400">
          <a:solidFill>
            <a:schemeClr val="bg2"/>
          </a:solidFill>
          <a:latin typeface="+mn-lt"/>
          <a:cs typeface="+mn-cs"/>
        </a:defRPr>
      </a:lvl6pPr>
      <a:lvl7pPr marL="2971800" indent="-228600" algn="l" rtl="0" fontAlgn="base">
        <a:spcBef>
          <a:spcPct val="20000"/>
        </a:spcBef>
        <a:spcAft>
          <a:spcPct val="0"/>
        </a:spcAft>
        <a:buFont typeface="Times" pitchFamily="18" charset="0"/>
        <a:buChar char="»"/>
        <a:defRPr sz="1400">
          <a:solidFill>
            <a:schemeClr val="bg2"/>
          </a:solidFill>
          <a:latin typeface="+mn-lt"/>
          <a:cs typeface="+mn-cs"/>
        </a:defRPr>
      </a:lvl7pPr>
      <a:lvl8pPr marL="3429000" indent="-228600" algn="l" rtl="0" fontAlgn="base">
        <a:spcBef>
          <a:spcPct val="20000"/>
        </a:spcBef>
        <a:spcAft>
          <a:spcPct val="0"/>
        </a:spcAft>
        <a:buFont typeface="Times" pitchFamily="18" charset="0"/>
        <a:buChar char="»"/>
        <a:defRPr sz="1400">
          <a:solidFill>
            <a:schemeClr val="bg2"/>
          </a:solidFill>
          <a:latin typeface="+mn-lt"/>
          <a:cs typeface="+mn-cs"/>
        </a:defRPr>
      </a:lvl8pPr>
      <a:lvl9pPr marL="3886200" indent="-228600" algn="l" rtl="0" fontAlgn="base">
        <a:spcBef>
          <a:spcPct val="20000"/>
        </a:spcBef>
        <a:spcAft>
          <a:spcPct val="0"/>
        </a:spcAft>
        <a:buFont typeface="Times" pitchFamily="18" charset="0"/>
        <a:buChar char="»"/>
        <a:defRPr sz="1400">
          <a:solidFill>
            <a:schemeClr val="bg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0" name="Rectangle 13"/>
          <p:cNvSpPr>
            <a:spLocks noGrp="1" noChangeArrowheads="1"/>
          </p:cNvSpPr>
          <p:nvPr>
            <p:ph type="body" idx="1"/>
          </p:nvPr>
        </p:nvSpPr>
        <p:spPr bwMode="auto">
          <a:xfrm>
            <a:off x="285750" y="1143000"/>
            <a:ext cx="8572500" cy="4638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 name="Rectangle 6"/>
          <p:cNvSpPr>
            <a:spLocks noGrp="1" noChangeArrowheads="1"/>
          </p:cNvSpPr>
          <p:nvPr>
            <p:ph type="sldNum" sz="quarter" idx="4"/>
          </p:nvPr>
        </p:nvSpPr>
        <p:spPr bwMode="auto">
          <a:xfrm>
            <a:off x="6834188" y="63309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j-lt"/>
              </a:defRPr>
            </a:lvl1pPr>
          </a:lstStyle>
          <a:p>
            <a:pPr>
              <a:defRPr/>
            </a:pPr>
            <a:fld id="{3A857C0F-B001-40B5-9A01-32CB6570D7AB}" type="slidenum">
              <a:rPr lang="en-US">
                <a:solidFill>
                  <a:srgbClr val="404545"/>
                </a:solidFill>
              </a:rPr>
              <a:pPr>
                <a:defRPr/>
              </a:pPr>
              <a:t>‹#›</a:t>
            </a:fld>
            <a:endParaRPr lang="en-US" dirty="0">
              <a:solidFill>
                <a:srgbClr val="404545"/>
              </a:solidFill>
            </a:endParaRPr>
          </a:p>
        </p:txBody>
      </p:sp>
    </p:spTree>
    <p:extLst>
      <p:ext uri="{BB962C8B-B14F-4D97-AF65-F5344CB8AC3E}">
        <p14:creationId xmlns:p14="http://schemas.microsoft.com/office/powerpoint/2010/main" xmlns="" val="348666506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Lst>
  <p:hf hdr="0" ftr="0" dt="0"/>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rgbClr val="61C250"/>
          </a:solidFill>
          <a:latin typeface="Georgia" pitchFamily="18" charset="0"/>
          <a:cs typeface="Arial" charset="0"/>
        </a:defRPr>
      </a:lvl2pPr>
      <a:lvl3pPr algn="l" rtl="0" eaLnBrk="0" fontAlgn="base" hangingPunct="0">
        <a:spcBef>
          <a:spcPct val="0"/>
        </a:spcBef>
        <a:spcAft>
          <a:spcPct val="0"/>
        </a:spcAft>
        <a:defRPr sz="2800">
          <a:solidFill>
            <a:srgbClr val="61C250"/>
          </a:solidFill>
          <a:latin typeface="Georgia" pitchFamily="18" charset="0"/>
          <a:cs typeface="Arial" charset="0"/>
        </a:defRPr>
      </a:lvl3pPr>
      <a:lvl4pPr algn="l" rtl="0" eaLnBrk="0" fontAlgn="base" hangingPunct="0">
        <a:spcBef>
          <a:spcPct val="0"/>
        </a:spcBef>
        <a:spcAft>
          <a:spcPct val="0"/>
        </a:spcAft>
        <a:defRPr sz="2800">
          <a:solidFill>
            <a:srgbClr val="61C250"/>
          </a:solidFill>
          <a:latin typeface="Georgia" pitchFamily="18" charset="0"/>
          <a:cs typeface="Arial" charset="0"/>
        </a:defRPr>
      </a:lvl4pPr>
      <a:lvl5pPr algn="l" rtl="0" eaLnBrk="0" fontAlgn="base" hangingPunct="0">
        <a:spcBef>
          <a:spcPct val="0"/>
        </a:spcBef>
        <a:spcAft>
          <a:spcPct val="0"/>
        </a:spcAft>
        <a:defRPr sz="2800">
          <a:solidFill>
            <a:srgbClr val="61C250"/>
          </a:solidFill>
          <a:latin typeface="Georgia" pitchFamily="18" charset="0"/>
          <a:cs typeface="Arial" charset="0"/>
        </a:defRPr>
      </a:lvl5pPr>
      <a:lvl6pPr marL="457200" algn="l" rtl="0" fontAlgn="base">
        <a:spcBef>
          <a:spcPct val="0"/>
        </a:spcBef>
        <a:spcAft>
          <a:spcPct val="0"/>
        </a:spcAft>
        <a:defRPr sz="2800">
          <a:solidFill>
            <a:srgbClr val="61C250"/>
          </a:solidFill>
          <a:latin typeface="Georgia" pitchFamily="18" charset="0"/>
          <a:cs typeface="Arial" charset="0"/>
        </a:defRPr>
      </a:lvl6pPr>
      <a:lvl7pPr marL="914400" algn="l" rtl="0" fontAlgn="base">
        <a:spcBef>
          <a:spcPct val="0"/>
        </a:spcBef>
        <a:spcAft>
          <a:spcPct val="0"/>
        </a:spcAft>
        <a:defRPr sz="2800">
          <a:solidFill>
            <a:srgbClr val="61C250"/>
          </a:solidFill>
          <a:latin typeface="Georgia" pitchFamily="18" charset="0"/>
          <a:cs typeface="Arial" charset="0"/>
        </a:defRPr>
      </a:lvl7pPr>
      <a:lvl8pPr marL="1371600" algn="l" rtl="0" fontAlgn="base">
        <a:spcBef>
          <a:spcPct val="0"/>
        </a:spcBef>
        <a:spcAft>
          <a:spcPct val="0"/>
        </a:spcAft>
        <a:defRPr sz="2800">
          <a:solidFill>
            <a:srgbClr val="61C250"/>
          </a:solidFill>
          <a:latin typeface="Georgia" pitchFamily="18" charset="0"/>
          <a:cs typeface="Arial" charset="0"/>
        </a:defRPr>
      </a:lvl8pPr>
      <a:lvl9pPr marL="1828800" algn="l" rtl="0" fontAlgn="base">
        <a:spcBef>
          <a:spcPct val="0"/>
        </a:spcBef>
        <a:spcAft>
          <a:spcPct val="0"/>
        </a:spcAft>
        <a:defRPr sz="2800">
          <a:solidFill>
            <a:srgbClr val="61C250"/>
          </a:solidFill>
          <a:latin typeface="Georgia" pitchFamily="18" charset="0"/>
          <a:cs typeface="Arial" charset="0"/>
        </a:defRPr>
      </a:lvl9pPr>
    </p:titleStyle>
    <p:bodyStyle>
      <a:lvl1pPr marL="342900" indent="-342900" algn="l" rtl="0" eaLnBrk="0" fontAlgn="base" hangingPunct="0">
        <a:spcBef>
          <a:spcPct val="20000"/>
        </a:spcBef>
        <a:spcAft>
          <a:spcPct val="0"/>
        </a:spcAft>
        <a:buSzPct val="55000"/>
        <a:buFont typeface="Wingdings" pitchFamily="2" charset="2"/>
        <a:buChar char="n"/>
        <a:defRPr sz="2200">
          <a:solidFill>
            <a:schemeClr val="tx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2"/>
          </a:solidFill>
          <a:latin typeface="+mn-lt"/>
          <a:cs typeface="+mn-cs"/>
        </a:defRPr>
      </a:lvl2pPr>
      <a:lvl3pPr marL="1143000" indent="-228600" algn="l" rtl="0" eaLnBrk="0" fontAlgn="base" hangingPunct="0">
        <a:spcBef>
          <a:spcPct val="20000"/>
        </a:spcBef>
        <a:spcAft>
          <a:spcPct val="0"/>
        </a:spcAft>
        <a:buSzPct val="55000"/>
        <a:buFont typeface="Wingdings" pitchFamily="2" charset="2"/>
        <a:buChar char="n"/>
        <a:defRPr>
          <a:solidFill>
            <a:schemeClr val="tx2"/>
          </a:solidFill>
          <a:latin typeface="+mn-lt"/>
          <a:cs typeface="+mn-cs"/>
        </a:defRPr>
      </a:lvl3pPr>
      <a:lvl4pPr marL="1600200" indent="-228600" algn="l" rtl="0" eaLnBrk="0" fontAlgn="base" hangingPunct="0">
        <a:spcBef>
          <a:spcPct val="20000"/>
        </a:spcBef>
        <a:spcAft>
          <a:spcPct val="0"/>
        </a:spcAft>
        <a:buFont typeface="Times" pitchFamily="18" charset="0"/>
        <a:buChar char="–"/>
        <a:defRPr sz="1600">
          <a:solidFill>
            <a:schemeClr val="tx2"/>
          </a:solidFill>
          <a:latin typeface="+mn-lt"/>
          <a:cs typeface="+mn-cs"/>
        </a:defRPr>
      </a:lvl4pPr>
      <a:lvl5pPr marL="2057400" indent="-228600" algn="l" rtl="0" eaLnBrk="0" fontAlgn="base" hangingPunct="0">
        <a:spcBef>
          <a:spcPct val="20000"/>
        </a:spcBef>
        <a:spcAft>
          <a:spcPct val="0"/>
        </a:spcAft>
        <a:buFont typeface="Times" pitchFamily="18" charset="0"/>
        <a:buChar char="»"/>
        <a:defRPr sz="1400">
          <a:solidFill>
            <a:schemeClr val="tx2"/>
          </a:solidFill>
          <a:latin typeface="+mn-lt"/>
          <a:cs typeface="+mn-cs"/>
        </a:defRPr>
      </a:lvl5pPr>
      <a:lvl6pPr marL="2514600" indent="-228600" algn="l" rtl="0" fontAlgn="base">
        <a:spcBef>
          <a:spcPct val="20000"/>
        </a:spcBef>
        <a:spcAft>
          <a:spcPct val="0"/>
        </a:spcAft>
        <a:buFont typeface="Times" pitchFamily="18" charset="0"/>
        <a:buChar char="»"/>
        <a:defRPr sz="1400">
          <a:solidFill>
            <a:schemeClr val="bg2"/>
          </a:solidFill>
          <a:latin typeface="+mn-lt"/>
          <a:cs typeface="+mn-cs"/>
        </a:defRPr>
      </a:lvl6pPr>
      <a:lvl7pPr marL="2971800" indent="-228600" algn="l" rtl="0" fontAlgn="base">
        <a:spcBef>
          <a:spcPct val="20000"/>
        </a:spcBef>
        <a:spcAft>
          <a:spcPct val="0"/>
        </a:spcAft>
        <a:buFont typeface="Times" pitchFamily="18" charset="0"/>
        <a:buChar char="»"/>
        <a:defRPr sz="1400">
          <a:solidFill>
            <a:schemeClr val="bg2"/>
          </a:solidFill>
          <a:latin typeface="+mn-lt"/>
          <a:cs typeface="+mn-cs"/>
        </a:defRPr>
      </a:lvl7pPr>
      <a:lvl8pPr marL="3429000" indent="-228600" algn="l" rtl="0" fontAlgn="base">
        <a:spcBef>
          <a:spcPct val="20000"/>
        </a:spcBef>
        <a:spcAft>
          <a:spcPct val="0"/>
        </a:spcAft>
        <a:buFont typeface="Times" pitchFamily="18" charset="0"/>
        <a:buChar char="»"/>
        <a:defRPr sz="1400">
          <a:solidFill>
            <a:schemeClr val="bg2"/>
          </a:solidFill>
          <a:latin typeface="+mn-lt"/>
          <a:cs typeface="+mn-cs"/>
        </a:defRPr>
      </a:lvl8pPr>
      <a:lvl9pPr marL="3886200" indent="-228600" algn="l" rtl="0" fontAlgn="base">
        <a:spcBef>
          <a:spcPct val="20000"/>
        </a:spcBef>
        <a:spcAft>
          <a:spcPct val="0"/>
        </a:spcAft>
        <a:buFont typeface="Times" pitchFamily="18" charset="0"/>
        <a:buChar char="»"/>
        <a:defRPr sz="1400">
          <a:solidFill>
            <a:schemeClr val="bg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0" name="Rectangle 13"/>
          <p:cNvSpPr>
            <a:spLocks noGrp="1" noChangeArrowheads="1"/>
          </p:cNvSpPr>
          <p:nvPr>
            <p:ph type="body" idx="1"/>
          </p:nvPr>
        </p:nvSpPr>
        <p:spPr bwMode="auto">
          <a:xfrm>
            <a:off x="285750" y="1143000"/>
            <a:ext cx="8572500" cy="4638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 name="Rectangle 6"/>
          <p:cNvSpPr>
            <a:spLocks noGrp="1" noChangeArrowheads="1"/>
          </p:cNvSpPr>
          <p:nvPr>
            <p:ph type="sldNum" sz="quarter" idx="4"/>
          </p:nvPr>
        </p:nvSpPr>
        <p:spPr bwMode="auto">
          <a:xfrm>
            <a:off x="6834188" y="63309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j-lt"/>
              </a:defRPr>
            </a:lvl1pPr>
          </a:lstStyle>
          <a:p>
            <a:pPr>
              <a:defRPr/>
            </a:pPr>
            <a:fld id="{3A857C0F-B001-40B5-9A01-32CB6570D7AB}" type="slidenum">
              <a:rPr lang="en-US">
                <a:solidFill>
                  <a:srgbClr val="404545"/>
                </a:solidFill>
              </a:rPr>
              <a:pPr>
                <a:defRPr/>
              </a:pPr>
              <a:t>‹#›</a:t>
            </a:fld>
            <a:endParaRPr lang="en-US" dirty="0">
              <a:solidFill>
                <a:srgbClr val="404545"/>
              </a:solidFill>
            </a:endParaRPr>
          </a:p>
        </p:txBody>
      </p:sp>
    </p:spTree>
    <p:extLst>
      <p:ext uri="{BB962C8B-B14F-4D97-AF65-F5344CB8AC3E}">
        <p14:creationId xmlns:p14="http://schemas.microsoft.com/office/powerpoint/2010/main" xmlns="" val="57995463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 id="2147483774" r:id="rId19"/>
  </p:sldLayoutIdLst>
  <p:hf hdr="0" ftr="0" dt="0"/>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rgbClr val="61C250"/>
          </a:solidFill>
          <a:latin typeface="Georgia" pitchFamily="18" charset="0"/>
          <a:cs typeface="Arial" charset="0"/>
        </a:defRPr>
      </a:lvl2pPr>
      <a:lvl3pPr algn="l" rtl="0" eaLnBrk="0" fontAlgn="base" hangingPunct="0">
        <a:spcBef>
          <a:spcPct val="0"/>
        </a:spcBef>
        <a:spcAft>
          <a:spcPct val="0"/>
        </a:spcAft>
        <a:defRPr sz="2800">
          <a:solidFill>
            <a:srgbClr val="61C250"/>
          </a:solidFill>
          <a:latin typeface="Georgia" pitchFamily="18" charset="0"/>
          <a:cs typeface="Arial" charset="0"/>
        </a:defRPr>
      </a:lvl3pPr>
      <a:lvl4pPr algn="l" rtl="0" eaLnBrk="0" fontAlgn="base" hangingPunct="0">
        <a:spcBef>
          <a:spcPct val="0"/>
        </a:spcBef>
        <a:spcAft>
          <a:spcPct val="0"/>
        </a:spcAft>
        <a:defRPr sz="2800">
          <a:solidFill>
            <a:srgbClr val="61C250"/>
          </a:solidFill>
          <a:latin typeface="Georgia" pitchFamily="18" charset="0"/>
          <a:cs typeface="Arial" charset="0"/>
        </a:defRPr>
      </a:lvl4pPr>
      <a:lvl5pPr algn="l" rtl="0" eaLnBrk="0" fontAlgn="base" hangingPunct="0">
        <a:spcBef>
          <a:spcPct val="0"/>
        </a:spcBef>
        <a:spcAft>
          <a:spcPct val="0"/>
        </a:spcAft>
        <a:defRPr sz="2800">
          <a:solidFill>
            <a:srgbClr val="61C250"/>
          </a:solidFill>
          <a:latin typeface="Georgia" pitchFamily="18" charset="0"/>
          <a:cs typeface="Arial" charset="0"/>
        </a:defRPr>
      </a:lvl5pPr>
      <a:lvl6pPr marL="457200" algn="l" rtl="0" fontAlgn="base">
        <a:spcBef>
          <a:spcPct val="0"/>
        </a:spcBef>
        <a:spcAft>
          <a:spcPct val="0"/>
        </a:spcAft>
        <a:defRPr sz="2800">
          <a:solidFill>
            <a:srgbClr val="61C250"/>
          </a:solidFill>
          <a:latin typeface="Georgia" pitchFamily="18" charset="0"/>
          <a:cs typeface="Arial" charset="0"/>
        </a:defRPr>
      </a:lvl6pPr>
      <a:lvl7pPr marL="914400" algn="l" rtl="0" fontAlgn="base">
        <a:spcBef>
          <a:spcPct val="0"/>
        </a:spcBef>
        <a:spcAft>
          <a:spcPct val="0"/>
        </a:spcAft>
        <a:defRPr sz="2800">
          <a:solidFill>
            <a:srgbClr val="61C250"/>
          </a:solidFill>
          <a:latin typeface="Georgia" pitchFamily="18" charset="0"/>
          <a:cs typeface="Arial" charset="0"/>
        </a:defRPr>
      </a:lvl7pPr>
      <a:lvl8pPr marL="1371600" algn="l" rtl="0" fontAlgn="base">
        <a:spcBef>
          <a:spcPct val="0"/>
        </a:spcBef>
        <a:spcAft>
          <a:spcPct val="0"/>
        </a:spcAft>
        <a:defRPr sz="2800">
          <a:solidFill>
            <a:srgbClr val="61C250"/>
          </a:solidFill>
          <a:latin typeface="Georgia" pitchFamily="18" charset="0"/>
          <a:cs typeface="Arial" charset="0"/>
        </a:defRPr>
      </a:lvl8pPr>
      <a:lvl9pPr marL="1828800" algn="l" rtl="0" fontAlgn="base">
        <a:spcBef>
          <a:spcPct val="0"/>
        </a:spcBef>
        <a:spcAft>
          <a:spcPct val="0"/>
        </a:spcAft>
        <a:defRPr sz="2800">
          <a:solidFill>
            <a:srgbClr val="61C250"/>
          </a:solidFill>
          <a:latin typeface="Georgia" pitchFamily="18" charset="0"/>
          <a:cs typeface="Arial" charset="0"/>
        </a:defRPr>
      </a:lvl9pPr>
    </p:titleStyle>
    <p:bodyStyle>
      <a:lvl1pPr marL="342900" indent="-342900" algn="l" rtl="0" eaLnBrk="0" fontAlgn="base" hangingPunct="0">
        <a:spcBef>
          <a:spcPct val="20000"/>
        </a:spcBef>
        <a:spcAft>
          <a:spcPct val="0"/>
        </a:spcAft>
        <a:buSzPct val="55000"/>
        <a:buFont typeface="Wingdings" pitchFamily="2" charset="2"/>
        <a:buChar char="n"/>
        <a:defRPr sz="2200">
          <a:solidFill>
            <a:schemeClr val="tx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2"/>
          </a:solidFill>
          <a:latin typeface="+mn-lt"/>
          <a:cs typeface="+mn-cs"/>
        </a:defRPr>
      </a:lvl2pPr>
      <a:lvl3pPr marL="1143000" indent="-228600" algn="l" rtl="0" eaLnBrk="0" fontAlgn="base" hangingPunct="0">
        <a:spcBef>
          <a:spcPct val="20000"/>
        </a:spcBef>
        <a:spcAft>
          <a:spcPct val="0"/>
        </a:spcAft>
        <a:buSzPct val="55000"/>
        <a:buFont typeface="Wingdings" pitchFamily="2" charset="2"/>
        <a:buChar char="n"/>
        <a:defRPr>
          <a:solidFill>
            <a:schemeClr val="tx2"/>
          </a:solidFill>
          <a:latin typeface="+mn-lt"/>
          <a:cs typeface="+mn-cs"/>
        </a:defRPr>
      </a:lvl3pPr>
      <a:lvl4pPr marL="1600200" indent="-228600" algn="l" rtl="0" eaLnBrk="0" fontAlgn="base" hangingPunct="0">
        <a:spcBef>
          <a:spcPct val="20000"/>
        </a:spcBef>
        <a:spcAft>
          <a:spcPct val="0"/>
        </a:spcAft>
        <a:buFont typeface="Times" pitchFamily="18" charset="0"/>
        <a:buChar char="–"/>
        <a:defRPr sz="1600">
          <a:solidFill>
            <a:schemeClr val="tx2"/>
          </a:solidFill>
          <a:latin typeface="+mn-lt"/>
          <a:cs typeface="+mn-cs"/>
        </a:defRPr>
      </a:lvl4pPr>
      <a:lvl5pPr marL="2057400" indent="-228600" algn="l" rtl="0" eaLnBrk="0" fontAlgn="base" hangingPunct="0">
        <a:spcBef>
          <a:spcPct val="20000"/>
        </a:spcBef>
        <a:spcAft>
          <a:spcPct val="0"/>
        </a:spcAft>
        <a:buFont typeface="Times" pitchFamily="18" charset="0"/>
        <a:buChar char="»"/>
        <a:defRPr sz="1400">
          <a:solidFill>
            <a:schemeClr val="tx2"/>
          </a:solidFill>
          <a:latin typeface="+mn-lt"/>
          <a:cs typeface="+mn-cs"/>
        </a:defRPr>
      </a:lvl5pPr>
      <a:lvl6pPr marL="2514600" indent="-228600" algn="l" rtl="0" fontAlgn="base">
        <a:spcBef>
          <a:spcPct val="20000"/>
        </a:spcBef>
        <a:spcAft>
          <a:spcPct val="0"/>
        </a:spcAft>
        <a:buFont typeface="Times" pitchFamily="18" charset="0"/>
        <a:buChar char="»"/>
        <a:defRPr sz="1400">
          <a:solidFill>
            <a:schemeClr val="bg2"/>
          </a:solidFill>
          <a:latin typeface="+mn-lt"/>
          <a:cs typeface="+mn-cs"/>
        </a:defRPr>
      </a:lvl6pPr>
      <a:lvl7pPr marL="2971800" indent="-228600" algn="l" rtl="0" fontAlgn="base">
        <a:spcBef>
          <a:spcPct val="20000"/>
        </a:spcBef>
        <a:spcAft>
          <a:spcPct val="0"/>
        </a:spcAft>
        <a:buFont typeface="Times" pitchFamily="18" charset="0"/>
        <a:buChar char="»"/>
        <a:defRPr sz="1400">
          <a:solidFill>
            <a:schemeClr val="bg2"/>
          </a:solidFill>
          <a:latin typeface="+mn-lt"/>
          <a:cs typeface="+mn-cs"/>
        </a:defRPr>
      </a:lvl7pPr>
      <a:lvl8pPr marL="3429000" indent="-228600" algn="l" rtl="0" fontAlgn="base">
        <a:spcBef>
          <a:spcPct val="20000"/>
        </a:spcBef>
        <a:spcAft>
          <a:spcPct val="0"/>
        </a:spcAft>
        <a:buFont typeface="Times" pitchFamily="18" charset="0"/>
        <a:buChar char="»"/>
        <a:defRPr sz="1400">
          <a:solidFill>
            <a:schemeClr val="bg2"/>
          </a:solidFill>
          <a:latin typeface="+mn-lt"/>
          <a:cs typeface="+mn-cs"/>
        </a:defRPr>
      </a:lvl8pPr>
      <a:lvl9pPr marL="3886200" indent="-228600" algn="l" rtl="0" fontAlgn="base">
        <a:spcBef>
          <a:spcPct val="20000"/>
        </a:spcBef>
        <a:spcAft>
          <a:spcPct val="0"/>
        </a:spcAft>
        <a:buFont typeface="Times" pitchFamily="18" charset="0"/>
        <a:buChar char="»"/>
        <a:defRPr sz="1400">
          <a:solidFill>
            <a:schemeClr val="bg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0" name="Rectangle 13"/>
          <p:cNvSpPr>
            <a:spLocks noGrp="1" noChangeArrowheads="1"/>
          </p:cNvSpPr>
          <p:nvPr>
            <p:ph type="body" idx="1"/>
          </p:nvPr>
        </p:nvSpPr>
        <p:spPr bwMode="auto">
          <a:xfrm>
            <a:off x="285750" y="1143000"/>
            <a:ext cx="8572500" cy="4638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 name="Rectangle 6"/>
          <p:cNvSpPr>
            <a:spLocks noGrp="1" noChangeArrowheads="1"/>
          </p:cNvSpPr>
          <p:nvPr>
            <p:ph type="sldNum" sz="quarter" idx="4"/>
          </p:nvPr>
        </p:nvSpPr>
        <p:spPr bwMode="auto">
          <a:xfrm>
            <a:off x="6834188" y="63309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j-lt"/>
              </a:defRPr>
            </a:lvl1pPr>
          </a:lstStyle>
          <a:p>
            <a:pPr>
              <a:defRPr/>
            </a:pPr>
            <a:fld id="{3A857C0F-B001-40B5-9A01-32CB6570D7AB}" type="slidenum">
              <a:rPr lang="en-US">
                <a:solidFill>
                  <a:srgbClr val="404545"/>
                </a:solidFill>
              </a:rPr>
              <a:pPr>
                <a:defRPr/>
              </a:pPr>
              <a:t>‹#›</a:t>
            </a:fld>
            <a:endParaRPr lang="en-US" dirty="0">
              <a:solidFill>
                <a:srgbClr val="404545"/>
              </a:solidFill>
            </a:endParaRPr>
          </a:p>
        </p:txBody>
      </p:sp>
    </p:spTree>
    <p:extLst>
      <p:ext uri="{BB962C8B-B14F-4D97-AF65-F5344CB8AC3E}">
        <p14:creationId xmlns:p14="http://schemas.microsoft.com/office/powerpoint/2010/main" xmlns="" val="2369834522"/>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 id="2147483793" r:id="rId18"/>
    <p:sldLayoutId id="2147483794" r:id="rId19"/>
  </p:sldLayoutIdLst>
  <p:hf hdr="0" ftr="0" dt="0"/>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rgbClr val="61C250"/>
          </a:solidFill>
          <a:latin typeface="Georgia" pitchFamily="18" charset="0"/>
          <a:cs typeface="Arial" charset="0"/>
        </a:defRPr>
      </a:lvl2pPr>
      <a:lvl3pPr algn="l" rtl="0" eaLnBrk="0" fontAlgn="base" hangingPunct="0">
        <a:spcBef>
          <a:spcPct val="0"/>
        </a:spcBef>
        <a:spcAft>
          <a:spcPct val="0"/>
        </a:spcAft>
        <a:defRPr sz="2800">
          <a:solidFill>
            <a:srgbClr val="61C250"/>
          </a:solidFill>
          <a:latin typeface="Georgia" pitchFamily="18" charset="0"/>
          <a:cs typeface="Arial" charset="0"/>
        </a:defRPr>
      </a:lvl3pPr>
      <a:lvl4pPr algn="l" rtl="0" eaLnBrk="0" fontAlgn="base" hangingPunct="0">
        <a:spcBef>
          <a:spcPct val="0"/>
        </a:spcBef>
        <a:spcAft>
          <a:spcPct val="0"/>
        </a:spcAft>
        <a:defRPr sz="2800">
          <a:solidFill>
            <a:srgbClr val="61C250"/>
          </a:solidFill>
          <a:latin typeface="Georgia" pitchFamily="18" charset="0"/>
          <a:cs typeface="Arial" charset="0"/>
        </a:defRPr>
      </a:lvl4pPr>
      <a:lvl5pPr algn="l" rtl="0" eaLnBrk="0" fontAlgn="base" hangingPunct="0">
        <a:spcBef>
          <a:spcPct val="0"/>
        </a:spcBef>
        <a:spcAft>
          <a:spcPct val="0"/>
        </a:spcAft>
        <a:defRPr sz="2800">
          <a:solidFill>
            <a:srgbClr val="61C250"/>
          </a:solidFill>
          <a:latin typeface="Georgia" pitchFamily="18" charset="0"/>
          <a:cs typeface="Arial" charset="0"/>
        </a:defRPr>
      </a:lvl5pPr>
      <a:lvl6pPr marL="457200" algn="l" rtl="0" fontAlgn="base">
        <a:spcBef>
          <a:spcPct val="0"/>
        </a:spcBef>
        <a:spcAft>
          <a:spcPct val="0"/>
        </a:spcAft>
        <a:defRPr sz="2800">
          <a:solidFill>
            <a:srgbClr val="61C250"/>
          </a:solidFill>
          <a:latin typeface="Georgia" pitchFamily="18" charset="0"/>
          <a:cs typeface="Arial" charset="0"/>
        </a:defRPr>
      </a:lvl6pPr>
      <a:lvl7pPr marL="914400" algn="l" rtl="0" fontAlgn="base">
        <a:spcBef>
          <a:spcPct val="0"/>
        </a:spcBef>
        <a:spcAft>
          <a:spcPct val="0"/>
        </a:spcAft>
        <a:defRPr sz="2800">
          <a:solidFill>
            <a:srgbClr val="61C250"/>
          </a:solidFill>
          <a:latin typeface="Georgia" pitchFamily="18" charset="0"/>
          <a:cs typeface="Arial" charset="0"/>
        </a:defRPr>
      </a:lvl7pPr>
      <a:lvl8pPr marL="1371600" algn="l" rtl="0" fontAlgn="base">
        <a:spcBef>
          <a:spcPct val="0"/>
        </a:spcBef>
        <a:spcAft>
          <a:spcPct val="0"/>
        </a:spcAft>
        <a:defRPr sz="2800">
          <a:solidFill>
            <a:srgbClr val="61C250"/>
          </a:solidFill>
          <a:latin typeface="Georgia" pitchFamily="18" charset="0"/>
          <a:cs typeface="Arial" charset="0"/>
        </a:defRPr>
      </a:lvl8pPr>
      <a:lvl9pPr marL="1828800" algn="l" rtl="0" fontAlgn="base">
        <a:spcBef>
          <a:spcPct val="0"/>
        </a:spcBef>
        <a:spcAft>
          <a:spcPct val="0"/>
        </a:spcAft>
        <a:defRPr sz="2800">
          <a:solidFill>
            <a:srgbClr val="61C250"/>
          </a:solidFill>
          <a:latin typeface="Georgia" pitchFamily="18" charset="0"/>
          <a:cs typeface="Arial" charset="0"/>
        </a:defRPr>
      </a:lvl9pPr>
    </p:titleStyle>
    <p:bodyStyle>
      <a:lvl1pPr marL="342900" indent="-342900" algn="l" rtl="0" eaLnBrk="0" fontAlgn="base" hangingPunct="0">
        <a:spcBef>
          <a:spcPct val="20000"/>
        </a:spcBef>
        <a:spcAft>
          <a:spcPct val="0"/>
        </a:spcAft>
        <a:buSzPct val="55000"/>
        <a:buFont typeface="Wingdings" pitchFamily="2" charset="2"/>
        <a:buChar char="n"/>
        <a:defRPr sz="2200">
          <a:solidFill>
            <a:schemeClr val="tx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2"/>
          </a:solidFill>
          <a:latin typeface="+mn-lt"/>
          <a:cs typeface="+mn-cs"/>
        </a:defRPr>
      </a:lvl2pPr>
      <a:lvl3pPr marL="1143000" indent="-228600" algn="l" rtl="0" eaLnBrk="0" fontAlgn="base" hangingPunct="0">
        <a:spcBef>
          <a:spcPct val="20000"/>
        </a:spcBef>
        <a:spcAft>
          <a:spcPct val="0"/>
        </a:spcAft>
        <a:buSzPct val="55000"/>
        <a:buFont typeface="Wingdings" pitchFamily="2" charset="2"/>
        <a:buChar char="n"/>
        <a:defRPr>
          <a:solidFill>
            <a:schemeClr val="tx2"/>
          </a:solidFill>
          <a:latin typeface="+mn-lt"/>
          <a:cs typeface="+mn-cs"/>
        </a:defRPr>
      </a:lvl3pPr>
      <a:lvl4pPr marL="1600200" indent="-228600" algn="l" rtl="0" eaLnBrk="0" fontAlgn="base" hangingPunct="0">
        <a:spcBef>
          <a:spcPct val="20000"/>
        </a:spcBef>
        <a:spcAft>
          <a:spcPct val="0"/>
        </a:spcAft>
        <a:buFont typeface="Times" pitchFamily="18" charset="0"/>
        <a:buChar char="–"/>
        <a:defRPr sz="1600">
          <a:solidFill>
            <a:schemeClr val="tx2"/>
          </a:solidFill>
          <a:latin typeface="+mn-lt"/>
          <a:cs typeface="+mn-cs"/>
        </a:defRPr>
      </a:lvl4pPr>
      <a:lvl5pPr marL="2057400" indent="-228600" algn="l" rtl="0" eaLnBrk="0" fontAlgn="base" hangingPunct="0">
        <a:spcBef>
          <a:spcPct val="20000"/>
        </a:spcBef>
        <a:spcAft>
          <a:spcPct val="0"/>
        </a:spcAft>
        <a:buFont typeface="Times" pitchFamily="18" charset="0"/>
        <a:buChar char="»"/>
        <a:defRPr sz="1400">
          <a:solidFill>
            <a:schemeClr val="tx2"/>
          </a:solidFill>
          <a:latin typeface="+mn-lt"/>
          <a:cs typeface="+mn-cs"/>
        </a:defRPr>
      </a:lvl5pPr>
      <a:lvl6pPr marL="2514600" indent="-228600" algn="l" rtl="0" fontAlgn="base">
        <a:spcBef>
          <a:spcPct val="20000"/>
        </a:spcBef>
        <a:spcAft>
          <a:spcPct val="0"/>
        </a:spcAft>
        <a:buFont typeface="Times" pitchFamily="18" charset="0"/>
        <a:buChar char="»"/>
        <a:defRPr sz="1400">
          <a:solidFill>
            <a:schemeClr val="bg2"/>
          </a:solidFill>
          <a:latin typeface="+mn-lt"/>
          <a:cs typeface="+mn-cs"/>
        </a:defRPr>
      </a:lvl6pPr>
      <a:lvl7pPr marL="2971800" indent="-228600" algn="l" rtl="0" fontAlgn="base">
        <a:spcBef>
          <a:spcPct val="20000"/>
        </a:spcBef>
        <a:spcAft>
          <a:spcPct val="0"/>
        </a:spcAft>
        <a:buFont typeface="Times" pitchFamily="18" charset="0"/>
        <a:buChar char="»"/>
        <a:defRPr sz="1400">
          <a:solidFill>
            <a:schemeClr val="bg2"/>
          </a:solidFill>
          <a:latin typeface="+mn-lt"/>
          <a:cs typeface="+mn-cs"/>
        </a:defRPr>
      </a:lvl7pPr>
      <a:lvl8pPr marL="3429000" indent="-228600" algn="l" rtl="0" fontAlgn="base">
        <a:spcBef>
          <a:spcPct val="20000"/>
        </a:spcBef>
        <a:spcAft>
          <a:spcPct val="0"/>
        </a:spcAft>
        <a:buFont typeface="Times" pitchFamily="18" charset="0"/>
        <a:buChar char="»"/>
        <a:defRPr sz="1400">
          <a:solidFill>
            <a:schemeClr val="bg2"/>
          </a:solidFill>
          <a:latin typeface="+mn-lt"/>
          <a:cs typeface="+mn-cs"/>
        </a:defRPr>
      </a:lvl8pPr>
      <a:lvl9pPr marL="3886200" indent="-228600" algn="l" rtl="0" fontAlgn="base">
        <a:spcBef>
          <a:spcPct val="20000"/>
        </a:spcBef>
        <a:spcAft>
          <a:spcPct val="0"/>
        </a:spcAft>
        <a:buFont typeface="Times" pitchFamily="18" charset="0"/>
        <a:buChar char="»"/>
        <a:defRPr sz="1400">
          <a:solidFill>
            <a:schemeClr val="bg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0" name="Rectangle 13"/>
          <p:cNvSpPr>
            <a:spLocks noGrp="1" noChangeArrowheads="1"/>
          </p:cNvSpPr>
          <p:nvPr>
            <p:ph type="body" idx="1"/>
          </p:nvPr>
        </p:nvSpPr>
        <p:spPr bwMode="auto">
          <a:xfrm>
            <a:off x="285750" y="1143000"/>
            <a:ext cx="8572500" cy="4638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 name="Rectangle 6"/>
          <p:cNvSpPr>
            <a:spLocks noGrp="1" noChangeArrowheads="1"/>
          </p:cNvSpPr>
          <p:nvPr>
            <p:ph type="sldNum" sz="quarter" idx="4"/>
          </p:nvPr>
        </p:nvSpPr>
        <p:spPr bwMode="auto">
          <a:xfrm>
            <a:off x="6834188" y="63309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j-lt"/>
              </a:defRPr>
            </a:lvl1pPr>
          </a:lstStyle>
          <a:p>
            <a:pPr>
              <a:defRPr/>
            </a:pPr>
            <a:fld id="{3A857C0F-B001-40B5-9A01-32CB6570D7AB}" type="slidenum">
              <a:rPr lang="en-US">
                <a:solidFill>
                  <a:srgbClr val="404545"/>
                </a:solidFill>
              </a:rPr>
              <a:pPr>
                <a:defRPr/>
              </a:pPr>
              <a:t>‹#›</a:t>
            </a:fld>
            <a:endParaRPr lang="en-US" dirty="0">
              <a:solidFill>
                <a:srgbClr val="404545"/>
              </a:solidFill>
            </a:endParaRPr>
          </a:p>
        </p:txBody>
      </p:sp>
    </p:spTree>
    <p:extLst>
      <p:ext uri="{BB962C8B-B14F-4D97-AF65-F5344CB8AC3E}">
        <p14:creationId xmlns:p14="http://schemas.microsoft.com/office/powerpoint/2010/main" xmlns="" val="2699379218"/>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 id="2147483812" r:id="rId17"/>
    <p:sldLayoutId id="2147483813" r:id="rId18"/>
    <p:sldLayoutId id="2147483814" r:id="rId19"/>
  </p:sldLayoutIdLst>
  <p:hf hdr="0" ftr="0" dt="0"/>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rgbClr val="61C250"/>
          </a:solidFill>
          <a:latin typeface="Georgia" pitchFamily="18" charset="0"/>
          <a:cs typeface="Arial" charset="0"/>
        </a:defRPr>
      </a:lvl2pPr>
      <a:lvl3pPr algn="l" rtl="0" eaLnBrk="0" fontAlgn="base" hangingPunct="0">
        <a:spcBef>
          <a:spcPct val="0"/>
        </a:spcBef>
        <a:spcAft>
          <a:spcPct val="0"/>
        </a:spcAft>
        <a:defRPr sz="2800">
          <a:solidFill>
            <a:srgbClr val="61C250"/>
          </a:solidFill>
          <a:latin typeface="Georgia" pitchFamily="18" charset="0"/>
          <a:cs typeface="Arial" charset="0"/>
        </a:defRPr>
      </a:lvl3pPr>
      <a:lvl4pPr algn="l" rtl="0" eaLnBrk="0" fontAlgn="base" hangingPunct="0">
        <a:spcBef>
          <a:spcPct val="0"/>
        </a:spcBef>
        <a:spcAft>
          <a:spcPct val="0"/>
        </a:spcAft>
        <a:defRPr sz="2800">
          <a:solidFill>
            <a:srgbClr val="61C250"/>
          </a:solidFill>
          <a:latin typeface="Georgia" pitchFamily="18" charset="0"/>
          <a:cs typeface="Arial" charset="0"/>
        </a:defRPr>
      </a:lvl4pPr>
      <a:lvl5pPr algn="l" rtl="0" eaLnBrk="0" fontAlgn="base" hangingPunct="0">
        <a:spcBef>
          <a:spcPct val="0"/>
        </a:spcBef>
        <a:spcAft>
          <a:spcPct val="0"/>
        </a:spcAft>
        <a:defRPr sz="2800">
          <a:solidFill>
            <a:srgbClr val="61C250"/>
          </a:solidFill>
          <a:latin typeface="Georgia" pitchFamily="18" charset="0"/>
          <a:cs typeface="Arial" charset="0"/>
        </a:defRPr>
      </a:lvl5pPr>
      <a:lvl6pPr marL="457200" algn="l" rtl="0" fontAlgn="base">
        <a:spcBef>
          <a:spcPct val="0"/>
        </a:spcBef>
        <a:spcAft>
          <a:spcPct val="0"/>
        </a:spcAft>
        <a:defRPr sz="2800">
          <a:solidFill>
            <a:srgbClr val="61C250"/>
          </a:solidFill>
          <a:latin typeface="Georgia" pitchFamily="18" charset="0"/>
          <a:cs typeface="Arial" charset="0"/>
        </a:defRPr>
      </a:lvl6pPr>
      <a:lvl7pPr marL="914400" algn="l" rtl="0" fontAlgn="base">
        <a:spcBef>
          <a:spcPct val="0"/>
        </a:spcBef>
        <a:spcAft>
          <a:spcPct val="0"/>
        </a:spcAft>
        <a:defRPr sz="2800">
          <a:solidFill>
            <a:srgbClr val="61C250"/>
          </a:solidFill>
          <a:latin typeface="Georgia" pitchFamily="18" charset="0"/>
          <a:cs typeface="Arial" charset="0"/>
        </a:defRPr>
      </a:lvl7pPr>
      <a:lvl8pPr marL="1371600" algn="l" rtl="0" fontAlgn="base">
        <a:spcBef>
          <a:spcPct val="0"/>
        </a:spcBef>
        <a:spcAft>
          <a:spcPct val="0"/>
        </a:spcAft>
        <a:defRPr sz="2800">
          <a:solidFill>
            <a:srgbClr val="61C250"/>
          </a:solidFill>
          <a:latin typeface="Georgia" pitchFamily="18" charset="0"/>
          <a:cs typeface="Arial" charset="0"/>
        </a:defRPr>
      </a:lvl8pPr>
      <a:lvl9pPr marL="1828800" algn="l" rtl="0" fontAlgn="base">
        <a:spcBef>
          <a:spcPct val="0"/>
        </a:spcBef>
        <a:spcAft>
          <a:spcPct val="0"/>
        </a:spcAft>
        <a:defRPr sz="2800">
          <a:solidFill>
            <a:srgbClr val="61C250"/>
          </a:solidFill>
          <a:latin typeface="Georgia" pitchFamily="18" charset="0"/>
          <a:cs typeface="Arial" charset="0"/>
        </a:defRPr>
      </a:lvl9pPr>
    </p:titleStyle>
    <p:bodyStyle>
      <a:lvl1pPr marL="342900" indent="-342900" algn="l" rtl="0" eaLnBrk="0" fontAlgn="base" hangingPunct="0">
        <a:spcBef>
          <a:spcPct val="20000"/>
        </a:spcBef>
        <a:spcAft>
          <a:spcPct val="0"/>
        </a:spcAft>
        <a:buSzPct val="55000"/>
        <a:buFont typeface="Wingdings" pitchFamily="2" charset="2"/>
        <a:buChar char="n"/>
        <a:defRPr sz="2200">
          <a:solidFill>
            <a:schemeClr val="tx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2"/>
          </a:solidFill>
          <a:latin typeface="+mn-lt"/>
          <a:cs typeface="+mn-cs"/>
        </a:defRPr>
      </a:lvl2pPr>
      <a:lvl3pPr marL="1143000" indent="-228600" algn="l" rtl="0" eaLnBrk="0" fontAlgn="base" hangingPunct="0">
        <a:spcBef>
          <a:spcPct val="20000"/>
        </a:spcBef>
        <a:spcAft>
          <a:spcPct val="0"/>
        </a:spcAft>
        <a:buSzPct val="55000"/>
        <a:buFont typeface="Wingdings" pitchFamily="2" charset="2"/>
        <a:buChar char="n"/>
        <a:defRPr>
          <a:solidFill>
            <a:schemeClr val="tx2"/>
          </a:solidFill>
          <a:latin typeface="+mn-lt"/>
          <a:cs typeface="+mn-cs"/>
        </a:defRPr>
      </a:lvl3pPr>
      <a:lvl4pPr marL="1600200" indent="-228600" algn="l" rtl="0" eaLnBrk="0" fontAlgn="base" hangingPunct="0">
        <a:spcBef>
          <a:spcPct val="20000"/>
        </a:spcBef>
        <a:spcAft>
          <a:spcPct val="0"/>
        </a:spcAft>
        <a:buFont typeface="Times" pitchFamily="18" charset="0"/>
        <a:buChar char="–"/>
        <a:defRPr sz="1600">
          <a:solidFill>
            <a:schemeClr val="tx2"/>
          </a:solidFill>
          <a:latin typeface="+mn-lt"/>
          <a:cs typeface="+mn-cs"/>
        </a:defRPr>
      </a:lvl4pPr>
      <a:lvl5pPr marL="2057400" indent="-228600" algn="l" rtl="0" eaLnBrk="0" fontAlgn="base" hangingPunct="0">
        <a:spcBef>
          <a:spcPct val="20000"/>
        </a:spcBef>
        <a:spcAft>
          <a:spcPct val="0"/>
        </a:spcAft>
        <a:buFont typeface="Times" pitchFamily="18" charset="0"/>
        <a:buChar char="»"/>
        <a:defRPr sz="1400">
          <a:solidFill>
            <a:schemeClr val="tx2"/>
          </a:solidFill>
          <a:latin typeface="+mn-lt"/>
          <a:cs typeface="+mn-cs"/>
        </a:defRPr>
      </a:lvl5pPr>
      <a:lvl6pPr marL="2514600" indent="-228600" algn="l" rtl="0" fontAlgn="base">
        <a:spcBef>
          <a:spcPct val="20000"/>
        </a:spcBef>
        <a:spcAft>
          <a:spcPct val="0"/>
        </a:spcAft>
        <a:buFont typeface="Times" pitchFamily="18" charset="0"/>
        <a:buChar char="»"/>
        <a:defRPr sz="1400">
          <a:solidFill>
            <a:schemeClr val="bg2"/>
          </a:solidFill>
          <a:latin typeface="+mn-lt"/>
          <a:cs typeface="+mn-cs"/>
        </a:defRPr>
      </a:lvl6pPr>
      <a:lvl7pPr marL="2971800" indent="-228600" algn="l" rtl="0" fontAlgn="base">
        <a:spcBef>
          <a:spcPct val="20000"/>
        </a:spcBef>
        <a:spcAft>
          <a:spcPct val="0"/>
        </a:spcAft>
        <a:buFont typeface="Times" pitchFamily="18" charset="0"/>
        <a:buChar char="»"/>
        <a:defRPr sz="1400">
          <a:solidFill>
            <a:schemeClr val="bg2"/>
          </a:solidFill>
          <a:latin typeface="+mn-lt"/>
          <a:cs typeface="+mn-cs"/>
        </a:defRPr>
      </a:lvl7pPr>
      <a:lvl8pPr marL="3429000" indent="-228600" algn="l" rtl="0" fontAlgn="base">
        <a:spcBef>
          <a:spcPct val="20000"/>
        </a:spcBef>
        <a:spcAft>
          <a:spcPct val="0"/>
        </a:spcAft>
        <a:buFont typeface="Times" pitchFamily="18" charset="0"/>
        <a:buChar char="»"/>
        <a:defRPr sz="1400">
          <a:solidFill>
            <a:schemeClr val="bg2"/>
          </a:solidFill>
          <a:latin typeface="+mn-lt"/>
          <a:cs typeface="+mn-cs"/>
        </a:defRPr>
      </a:lvl8pPr>
      <a:lvl9pPr marL="3886200" indent="-228600" algn="l" rtl="0" fontAlgn="base">
        <a:spcBef>
          <a:spcPct val="20000"/>
        </a:spcBef>
        <a:spcAft>
          <a:spcPct val="0"/>
        </a:spcAft>
        <a:buFont typeface="Times" pitchFamily="18" charset="0"/>
        <a:buChar char="»"/>
        <a:defRPr sz="1400">
          <a:solidFill>
            <a:schemeClr val="bg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chart" Target="../charts/chart5.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chart" Target="../charts/chart7.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chart" Target="../charts/chart9.xml"/><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chart" Target="../charts/chart11.xml"/><Relationship Id="rId4" Type="http://schemas.openxmlformats.org/officeDocument/2006/relationships/chart" Target="../charts/char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chart" Target="../charts/chart13.xml"/><Relationship Id="rId4" Type="http://schemas.openxmlformats.org/officeDocument/2006/relationships/chart" Target="../charts/char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hyperlink" Target="mailto:Jon_Clifton@Gallup.com"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smtClean="0"/>
              <a:t>Different Data for Different Insights</a:t>
            </a:r>
            <a:endParaRPr lang="en-US" dirty="0"/>
          </a:p>
        </p:txBody>
      </p:sp>
      <p:sp>
        <p:nvSpPr>
          <p:cNvPr id="9" name="Subtitle 8"/>
          <p:cNvSpPr>
            <a:spLocks noGrp="1"/>
          </p:cNvSpPr>
          <p:nvPr>
            <p:ph type="subTitle" idx="1"/>
          </p:nvPr>
        </p:nvSpPr>
        <p:spPr/>
        <p:txBody>
          <a:bodyPr/>
          <a:lstStyle/>
          <a:p>
            <a:pPr>
              <a:lnSpc>
                <a:spcPct val="100000"/>
              </a:lnSpc>
            </a:pPr>
            <a:r>
              <a:rPr lang="en-US" dirty="0"/>
              <a:t>Jon Clifton, </a:t>
            </a:r>
            <a:r>
              <a:rPr lang="en-US" dirty="0" smtClean="0"/>
              <a:t>Managing director, Gallup global analytics</a:t>
            </a:r>
          </a:p>
        </p:txBody>
      </p:sp>
    </p:spTree>
    <p:extLst>
      <p:ext uri="{BB962C8B-B14F-4D97-AF65-F5344CB8AC3E}">
        <p14:creationId xmlns:p14="http://schemas.microsoft.com/office/powerpoint/2010/main" xmlns="" val="35212288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kraine.eps"/>
          <p:cNvPicPr>
            <a:picLocks noChangeAspect="1"/>
          </p:cNvPicPr>
          <p:nvPr/>
        </p:nvPicPr>
        <p:blipFill rotWithShape="1">
          <a:blip r:embed="rId3" cstate="print">
            <a:alphaModFix amt="41000"/>
            <a:extLst>
              <a:ext uri="{28A0092B-C50C-407E-A947-70E740481C1C}">
                <a14:useLocalDpi xmlns:a14="http://schemas.microsoft.com/office/drawing/2010/main" xmlns="" val="0"/>
              </a:ext>
            </a:extLst>
          </a:blip>
          <a:srcRect b="4827"/>
          <a:stretch/>
        </p:blipFill>
        <p:spPr>
          <a:xfrm>
            <a:off x="-779229" y="-41560"/>
            <a:ext cx="10911770" cy="6382454"/>
          </a:xfrm>
          <a:prstGeom prst="rect">
            <a:avLst/>
          </a:prstGeom>
        </p:spPr>
      </p:pic>
      <p:sp>
        <p:nvSpPr>
          <p:cNvPr id="2" name="Slide Number Placeholder 1"/>
          <p:cNvSpPr>
            <a:spLocks noGrp="1"/>
          </p:cNvSpPr>
          <p:nvPr>
            <p:ph type="sldNum" sz="quarter" idx="10"/>
          </p:nvPr>
        </p:nvSpPr>
        <p:spPr/>
        <p:txBody>
          <a:bodyPr/>
          <a:lstStyle/>
          <a:p>
            <a:pPr>
              <a:defRPr/>
            </a:pPr>
            <a:fld id="{89F67566-1DA4-4633-A16A-6B2A60314D4D}" type="slidenum">
              <a:rPr lang="en-US" smtClean="0"/>
              <a:pPr>
                <a:defRPr/>
              </a:pPr>
              <a:t>10</a:t>
            </a:fld>
            <a:endParaRPr lang="en-US" dirty="0"/>
          </a:p>
        </p:txBody>
      </p:sp>
      <p:sp>
        <p:nvSpPr>
          <p:cNvPr id="3" name="Title 2"/>
          <p:cNvSpPr>
            <a:spLocks noGrp="1"/>
          </p:cNvSpPr>
          <p:nvPr>
            <p:ph type="title"/>
          </p:nvPr>
        </p:nvSpPr>
        <p:spPr>
          <a:xfrm>
            <a:off x="337351" y="304153"/>
            <a:ext cx="8379612" cy="477900"/>
          </a:xfrm>
        </p:spPr>
        <p:txBody>
          <a:bodyPr/>
          <a:lstStyle/>
          <a:p>
            <a:r>
              <a:rPr lang="en-US" dirty="0" smtClean="0"/>
              <a:t>Ukraine GDP and Life Evaluations </a:t>
            </a:r>
            <a:endParaRPr lang="en-US" dirty="0"/>
          </a:p>
        </p:txBody>
      </p:sp>
      <p:cxnSp>
        <p:nvCxnSpPr>
          <p:cNvPr id="9" name="Straight Connector 8"/>
          <p:cNvCxnSpPr/>
          <p:nvPr/>
        </p:nvCxnSpPr>
        <p:spPr>
          <a:xfrm>
            <a:off x="7926125" y="1219198"/>
            <a:ext cx="0" cy="429768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6" name="Chart 5"/>
          <p:cNvGraphicFramePr/>
          <p:nvPr>
            <p:extLst>
              <p:ext uri="{D42A27DB-BD31-4B8C-83A1-F6EECF244321}">
                <p14:modId xmlns:p14="http://schemas.microsoft.com/office/powerpoint/2010/main" xmlns="" val="935520372"/>
              </p:ext>
            </p:extLst>
          </p:nvPr>
        </p:nvGraphicFramePr>
        <p:xfrm>
          <a:off x="874065" y="1043492"/>
          <a:ext cx="7938632" cy="5225483"/>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337351" y="6028035"/>
            <a:ext cx="6505470" cy="246221"/>
          </a:xfrm>
          <a:prstGeom prst="rect">
            <a:avLst/>
          </a:prstGeom>
          <a:noFill/>
        </p:spPr>
        <p:txBody>
          <a:bodyPr wrap="square" rtlCol="0">
            <a:spAutoFit/>
          </a:bodyPr>
          <a:lstStyle/>
          <a:p>
            <a:r>
              <a:rPr lang="en-US" sz="1000" dirty="0" smtClean="0">
                <a:latin typeface="+mn-lt"/>
              </a:rPr>
              <a:t>*In current international dollars, estimates from IMF</a:t>
            </a:r>
          </a:p>
        </p:txBody>
      </p:sp>
      <p:sp>
        <p:nvSpPr>
          <p:cNvPr id="11" name="Text Box 4"/>
          <p:cNvSpPr txBox="1">
            <a:spLocks noChangeArrowheads="1"/>
          </p:cNvSpPr>
          <p:nvPr/>
        </p:nvSpPr>
        <p:spPr bwMode="auto">
          <a:xfrm>
            <a:off x="333480" y="6511667"/>
            <a:ext cx="3843337" cy="184150"/>
          </a:xfrm>
          <a:prstGeom prst="rect">
            <a:avLst/>
          </a:prstGeom>
          <a:noFill/>
          <a:ln w="9525">
            <a:noFill/>
            <a:miter lim="800000"/>
            <a:headEnd/>
            <a:tailEnd/>
          </a:ln>
        </p:spPr>
        <p:txBody>
          <a:bodyPr>
            <a:spAutoFit/>
          </a:bodyPr>
          <a:lstStyle/>
          <a:p>
            <a:pPr eaLnBrk="0" hangingPunct="0"/>
            <a:r>
              <a:rPr lang="en-US" sz="600" dirty="0">
                <a:solidFill>
                  <a:schemeClr val="bg1"/>
                </a:solidFill>
                <a:latin typeface="Georgia" pitchFamily="18" charset="0"/>
              </a:rPr>
              <a:t>Copyright © </a:t>
            </a:r>
            <a:r>
              <a:rPr lang="en-US" sz="600" dirty="0" smtClean="0">
                <a:solidFill>
                  <a:schemeClr val="bg1"/>
                </a:solidFill>
                <a:latin typeface="Georgia" pitchFamily="18" charset="0"/>
              </a:rPr>
              <a:t>2014, 2015 Gallup</a:t>
            </a:r>
            <a:r>
              <a:rPr lang="en-US" sz="600" dirty="0">
                <a:solidFill>
                  <a:schemeClr val="bg1"/>
                </a:solidFill>
                <a:latin typeface="Georgia" pitchFamily="18" charset="0"/>
              </a:rPr>
              <a:t>, Inc. All rights reserved.</a:t>
            </a:r>
          </a:p>
        </p:txBody>
      </p:sp>
      <p:graphicFrame>
        <p:nvGraphicFramePr>
          <p:cNvPr id="12" name="Chart 11"/>
          <p:cNvGraphicFramePr/>
          <p:nvPr>
            <p:extLst/>
          </p:nvPr>
        </p:nvGraphicFramePr>
        <p:xfrm>
          <a:off x="348782" y="1021976"/>
          <a:ext cx="7587448" cy="51078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389492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par>
                          <p:cTn id="8" fill="hold">
                            <p:stCondLst>
                              <p:cond delay="2000"/>
                            </p:stCondLst>
                            <p:childTnLst>
                              <p:par>
                                <p:cTn id="9" presetID="1"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12"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lombia.eps"/>
          <p:cNvPicPr>
            <a:picLocks noChangeAspect="1"/>
          </p:cNvPicPr>
          <p:nvPr/>
        </p:nvPicPr>
        <p:blipFill rotWithShape="1">
          <a:blip r:embed="rId3" cstate="print">
            <a:alphaModFix amt="32000"/>
            <a:extLst>
              <a:ext uri="{28A0092B-C50C-407E-A947-70E740481C1C}">
                <a14:useLocalDpi xmlns:a14="http://schemas.microsoft.com/office/drawing/2010/main" xmlns="" val="0"/>
              </a:ext>
            </a:extLst>
          </a:blip>
          <a:srcRect t="-4905" b="1622"/>
          <a:stretch/>
        </p:blipFill>
        <p:spPr>
          <a:xfrm>
            <a:off x="-797387" y="-394859"/>
            <a:ext cx="10928630" cy="6738490"/>
          </a:xfrm>
          <a:prstGeom prst="rect">
            <a:avLst/>
          </a:prstGeom>
        </p:spPr>
      </p:pic>
      <p:sp>
        <p:nvSpPr>
          <p:cNvPr id="2" name="Slide Number Placeholder 1"/>
          <p:cNvSpPr>
            <a:spLocks noGrp="1"/>
          </p:cNvSpPr>
          <p:nvPr>
            <p:ph type="sldNum" sz="quarter" idx="10"/>
          </p:nvPr>
        </p:nvSpPr>
        <p:spPr/>
        <p:txBody>
          <a:bodyPr/>
          <a:lstStyle/>
          <a:p>
            <a:pPr>
              <a:defRPr/>
            </a:pPr>
            <a:fld id="{89F67566-1DA4-4633-A16A-6B2A60314D4D}" type="slidenum">
              <a:rPr lang="en-US" smtClean="0"/>
              <a:pPr>
                <a:defRPr/>
              </a:pPr>
              <a:t>11</a:t>
            </a:fld>
            <a:endParaRPr lang="en-US" dirty="0"/>
          </a:p>
        </p:txBody>
      </p:sp>
      <p:sp>
        <p:nvSpPr>
          <p:cNvPr id="3" name="Title 2"/>
          <p:cNvSpPr>
            <a:spLocks noGrp="1"/>
          </p:cNvSpPr>
          <p:nvPr>
            <p:ph type="title"/>
          </p:nvPr>
        </p:nvSpPr>
        <p:spPr>
          <a:xfrm>
            <a:off x="337351" y="304153"/>
            <a:ext cx="8379612" cy="477900"/>
          </a:xfrm>
        </p:spPr>
        <p:txBody>
          <a:bodyPr/>
          <a:lstStyle/>
          <a:p>
            <a:r>
              <a:rPr lang="en-US" dirty="0" smtClean="0"/>
              <a:t>Colombia GDP and </a:t>
            </a:r>
            <a:r>
              <a:rPr lang="en-US" dirty="0"/>
              <a:t>Life Evaluations  </a:t>
            </a:r>
          </a:p>
        </p:txBody>
      </p:sp>
      <p:cxnSp>
        <p:nvCxnSpPr>
          <p:cNvPr id="9" name="Straight Connector 8"/>
          <p:cNvCxnSpPr/>
          <p:nvPr/>
        </p:nvCxnSpPr>
        <p:spPr>
          <a:xfrm>
            <a:off x="7903265" y="1219198"/>
            <a:ext cx="0" cy="429768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13" name="Chart 12"/>
          <p:cNvGraphicFramePr/>
          <p:nvPr>
            <p:extLst/>
          </p:nvPr>
        </p:nvGraphicFramePr>
        <p:xfrm>
          <a:off x="348782" y="1021976"/>
          <a:ext cx="7587448" cy="5107852"/>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337351" y="6028035"/>
            <a:ext cx="6505470" cy="246221"/>
          </a:xfrm>
          <a:prstGeom prst="rect">
            <a:avLst/>
          </a:prstGeom>
          <a:noFill/>
        </p:spPr>
        <p:txBody>
          <a:bodyPr wrap="square" rtlCol="0">
            <a:spAutoFit/>
          </a:bodyPr>
          <a:lstStyle/>
          <a:p>
            <a:r>
              <a:rPr lang="en-US" sz="1000" dirty="0" smtClean="0">
                <a:latin typeface="+mn-lt"/>
              </a:rPr>
              <a:t>*In current international dollars, estimates from IMF</a:t>
            </a:r>
          </a:p>
        </p:txBody>
      </p:sp>
      <p:sp>
        <p:nvSpPr>
          <p:cNvPr id="10" name="Text Box 4"/>
          <p:cNvSpPr txBox="1">
            <a:spLocks noChangeArrowheads="1"/>
          </p:cNvSpPr>
          <p:nvPr/>
        </p:nvSpPr>
        <p:spPr bwMode="auto">
          <a:xfrm>
            <a:off x="333480" y="6511667"/>
            <a:ext cx="3843337" cy="184150"/>
          </a:xfrm>
          <a:prstGeom prst="rect">
            <a:avLst/>
          </a:prstGeom>
          <a:noFill/>
          <a:ln w="9525">
            <a:noFill/>
            <a:miter lim="800000"/>
            <a:headEnd/>
            <a:tailEnd/>
          </a:ln>
        </p:spPr>
        <p:txBody>
          <a:bodyPr>
            <a:spAutoFit/>
          </a:bodyPr>
          <a:lstStyle/>
          <a:p>
            <a:pPr eaLnBrk="0" hangingPunct="0"/>
            <a:r>
              <a:rPr lang="en-US" sz="600" dirty="0">
                <a:solidFill>
                  <a:schemeClr val="bg1"/>
                </a:solidFill>
                <a:latin typeface="Georgia" pitchFamily="18" charset="0"/>
              </a:rPr>
              <a:t>Copyright © </a:t>
            </a:r>
            <a:r>
              <a:rPr lang="en-US" sz="600" dirty="0" smtClean="0">
                <a:solidFill>
                  <a:schemeClr val="bg1"/>
                </a:solidFill>
                <a:latin typeface="Georgia" pitchFamily="18" charset="0"/>
              </a:rPr>
              <a:t>2014, 2015 Gallup</a:t>
            </a:r>
            <a:r>
              <a:rPr lang="en-US" sz="600" dirty="0">
                <a:solidFill>
                  <a:schemeClr val="bg1"/>
                </a:solidFill>
                <a:latin typeface="Georgia" pitchFamily="18" charset="0"/>
              </a:rPr>
              <a:t>, Inc. All rights reserved.</a:t>
            </a:r>
          </a:p>
        </p:txBody>
      </p:sp>
      <p:graphicFrame>
        <p:nvGraphicFramePr>
          <p:cNvPr id="12" name="Chart 11"/>
          <p:cNvGraphicFramePr/>
          <p:nvPr>
            <p:extLst>
              <p:ext uri="{D42A27DB-BD31-4B8C-83A1-F6EECF244321}">
                <p14:modId xmlns:p14="http://schemas.microsoft.com/office/powerpoint/2010/main" xmlns="" val="293506287"/>
              </p:ext>
            </p:extLst>
          </p:nvPr>
        </p:nvGraphicFramePr>
        <p:xfrm>
          <a:off x="874065" y="1043492"/>
          <a:ext cx="7938632" cy="522548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68884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20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Graphic spid="12"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outh Africa.eps"/>
          <p:cNvPicPr>
            <a:picLocks noChangeAspect="1"/>
          </p:cNvPicPr>
          <p:nvPr/>
        </p:nvPicPr>
        <p:blipFill rotWithShape="1">
          <a:blip r:embed="rId3" cstate="print">
            <a:alphaModFix amt="30000"/>
            <a:extLst>
              <a:ext uri="{28A0092B-C50C-407E-A947-70E740481C1C}">
                <a14:useLocalDpi xmlns:a14="http://schemas.microsoft.com/office/drawing/2010/main" xmlns="" val="0"/>
              </a:ext>
            </a:extLst>
          </a:blip>
          <a:srcRect t="-3252" b="3199"/>
          <a:stretch/>
        </p:blipFill>
        <p:spPr>
          <a:xfrm>
            <a:off x="-59000" y="-289704"/>
            <a:ext cx="10945793" cy="6618146"/>
          </a:xfrm>
          <a:prstGeom prst="rect">
            <a:avLst/>
          </a:prstGeom>
        </p:spPr>
      </p:pic>
      <p:sp>
        <p:nvSpPr>
          <p:cNvPr id="2" name="Slide Number Placeholder 1"/>
          <p:cNvSpPr>
            <a:spLocks noGrp="1"/>
          </p:cNvSpPr>
          <p:nvPr>
            <p:ph type="sldNum" sz="quarter" idx="10"/>
          </p:nvPr>
        </p:nvSpPr>
        <p:spPr/>
        <p:txBody>
          <a:bodyPr/>
          <a:lstStyle/>
          <a:p>
            <a:pPr>
              <a:defRPr/>
            </a:pPr>
            <a:fld id="{89F67566-1DA4-4633-A16A-6B2A60314D4D}" type="slidenum">
              <a:rPr lang="en-US" smtClean="0"/>
              <a:pPr>
                <a:defRPr/>
              </a:pPr>
              <a:t>12</a:t>
            </a:fld>
            <a:endParaRPr lang="en-US" dirty="0"/>
          </a:p>
        </p:txBody>
      </p:sp>
      <p:sp>
        <p:nvSpPr>
          <p:cNvPr id="3" name="Title 2"/>
          <p:cNvSpPr>
            <a:spLocks noGrp="1"/>
          </p:cNvSpPr>
          <p:nvPr>
            <p:ph type="title"/>
          </p:nvPr>
        </p:nvSpPr>
        <p:spPr>
          <a:xfrm>
            <a:off x="337351" y="304153"/>
            <a:ext cx="8379612" cy="477900"/>
          </a:xfrm>
        </p:spPr>
        <p:txBody>
          <a:bodyPr/>
          <a:lstStyle/>
          <a:p>
            <a:r>
              <a:rPr lang="en-US" dirty="0" smtClean="0"/>
              <a:t>South Africa GDP and </a:t>
            </a:r>
            <a:r>
              <a:rPr lang="en-US" dirty="0"/>
              <a:t>Life Evaluations  </a:t>
            </a:r>
          </a:p>
        </p:txBody>
      </p:sp>
      <p:cxnSp>
        <p:nvCxnSpPr>
          <p:cNvPr id="9" name="Straight Connector 8"/>
          <p:cNvCxnSpPr/>
          <p:nvPr/>
        </p:nvCxnSpPr>
        <p:spPr>
          <a:xfrm>
            <a:off x="7937555" y="1219198"/>
            <a:ext cx="0" cy="429768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37351" y="6028035"/>
            <a:ext cx="6505470" cy="246221"/>
          </a:xfrm>
          <a:prstGeom prst="rect">
            <a:avLst/>
          </a:prstGeom>
          <a:noFill/>
        </p:spPr>
        <p:txBody>
          <a:bodyPr wrap="square" rtlCol="0">
            <a:spAutoFit/>
          </a:bodyPr>
          <a:lstStyle/>
          <a:p>
            <a:r>
              <a:rPr lang="en-US" sz="1000" dirty="0" smtClean="0">
                <a:latin typeface="+mn-lt"/>
              </a:rPr>
              <a:t>*In current international dollars, estimates from IMF</a:t>
            </a:r>
          </a:p>
        </p:txBody>
      </p:sp>
      <p:sp>
        <p:nvSpPr>
          <p:cNvPr id="11" name="Text Box 4"/>
          <p:cNvSpPr txBox="1">
            <a:spLocks noChangeArrowheads="1"/>
          </p:cNvSpPr>
          <p:nvPr/>
        </p:nvSpPr>
        <p:spPr bwMode="auto">
          <a:xfrm>
            <a:off x="333480" y="6511667"/>
            <a:ext cx="3843337" cy="184150"/>
          </a:xfrm>
          <a:prstGeom prst="rect">
            <a:avLst/>
          </a:prstGeom>
          <a:noFill/>
          <a:ln w="9525">
            <a:noFill/>
            <a:miter lim="800000"/>
            <a:headEnd/>
            <a:tailEnd/>
          </a:ln>
        </p:spPr>
        <p:txBody>
          <a:bodyPr>
            <a:spAutoFit/>
          </a:bodyPr>
          <a:lstStyle/>
          <a:p>
            <a:pPr eaLnBrk="0" hangingPunct="0"/>
            <a:r>
              <a:rPr lang="en-US" sz="600" dirty="0">
                <a:solidFill>
                  <a:schemeClr val="bg1"/>
                </a:solidFill>
                <a:latin typeface="Georgia" pitchFamily="18" charset="0"/>
              </a:rPr>
              <a:t>Copyright © </a:t>
            </a:r>
            <a:r>
              <a:rPr lang="en-US" sz="600" dirty="0" smtClean="0">
                <a:solidFill>
                  <a:schemeClr val="bg1"/>
                </a:solidFill>
                <a:latin typeface="Georgia" pitchFamily="18" charset="0"/>
              </a:rPr>
              <a:t>2014, 2015 Gallup</a:t>
            </a:r>
            <a:r>
              <a:rPr lang="en-US" sz="600" dirty="0">
                <a:solidFill>
                  <a:schemeClr val="bg1"/>
                </a:solidFill>
                <a:latin typeface="Georgia" pitchFamily="18" charset="0"/>
              </a:rPr>
              <a:t>, Inc. All rights reserved.</a:t>
            </a:r>
          </a:p>
        </p:txBody>
      </p:sp>
      <p:graphicFrame>
        <p:nvGraphicFramePr>
          <p:cNvPr id="12" name="Chart 11"/>
          <p:cNvGraphicFramePr/>
          <p:nvPr>
            <p:extLst>
              <p:ext uri="{D42A27DB-BD31-4B8C-83A1-F6EECF244321}">
                <p14:modId xmlns:p14="http://schemas.microsoft.com/office/powerpoint/2010/main" xmlns="" val="2307211083"/>
              </p:ext>
            </p:extLst>
          </p:nvPr>
        </p:nvGraphicFramePr>
        <p:xfrm>
          <a:off x="348782" y="1021976"/>
          <a:ext cx="7587448" cy="51078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p:nvPr>
            <p:extLst>
              <p:ext uri="{D42A27DB-BD31-4B8C-83A1-F6EECF244321}">
                <p14:modId xmlns:p14="http://schemas.microsoft.com/office/powerpoint/2010/main" xmlns="" val="1266049636"/>
              </p:ext>
            </p:extLst>
          </p:nvPr>
        </p:nvGraphicFramePr>
        <p:xfrm>
          <a:off x="874065" y="1043492"/>
          <a:ext cx="7938632" cy="522548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175863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par>
                          <p:cTn id="8" fill="hold">
                            <p:stCondLst>
                              <p:cond delay="2000"/>
                            </p:stCondLst>
                            <p:childTnLst>
                              <p:par>
                                <p:cTn id="9" presetID="1"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ted States.eps"/>
          <p:cNvPicPr>
            <a:picLocks noChangeAspect="1"/>
          </p:cNvPicPr>
          <p:nvPr/>
        </p:nvPicPr>
        <p:blipFill rotWithShape="1">
          <a:blip r:embed="rId3" cstate="print">
            <a:alphaModFix amt="20000"/>
            <a:extLst>
              <a:ext uri="{28A0092B-C50C-407E-A947-70E740481C1C}">
                <a14:useLocalDpi xmlns:a14="http://schemas.microsoft.com/office/drawing/2010/main" xmlns="" val="0"/>
              </a:ext>
            </a:extLst>
          </a:blip>
          <a:srcRect b="1674"/>
          <a:stretch/>
        </p:blipFill>
        <p:spPr>
          <a:xfrm>
            <a:off x="0" y="-98853"/>
            <a:ext cx="10802125" cy="6433962"/>
          </a:xfrm>
          <a:prstGeom prst="rect">
            <a:avLst/>
          </a:prstGeom>
        </p:spPr>
      </p:pic>
      <p:sp>
        <p:nvSpPr>
          <p:cNvPr id="2" name="Slide Number Placeholder 1"/>
          <p:cNvSpPr>
            <a:spLocks noGrp="1"/>
          </p:cNvSpPr>
          <p:nvPr>
            <p:ph type="sldNum" sz="quarter" idx="10"/>
          </p:nvPr>
        </p:nvSpPr>
        <p:spPr/>
        <p:txBody>
          <a:bodyPr/>
          <a:lstStyle/>
          <a:p>
            <a:pPr>
              <a:defRPr/>
            </a:pPr>
            <a:fld id="{89F67566-1DA4-4633-A16A-6B2A60314D4D}" type="slidenum">
              <a:rPr lang="en-US" smtClean="0"/>
              <a:pPr>
                <a:defRPr/>
              </a:pPr>
              <a:t>13</a:t>
            </a:fld>
            <a:endParaRPr lang="en-US" dirty="0"/>
          </a:p>
        </p:txBody>
      </p:sp>
      <p:sp>
        <p:nvSpPr>
          <p:cNvPr id="3" name="Title 2"/>
          <p:cNvSpPr>
            <a:spLocks noGrp="1"/>
          </p:cNvSpPr>
          <p:nvPr>
            <p:ph type="title"/>
          </p:nvPr>
        </p:nvSpPr>
        <p:spPr>
          <a:xfrm>
            <a:off x="337351" y="304153"/>
            <a:ext cx="8379612" cy="477900"/>
          </a:xfrm>
        </p:spPr>
        <p:txBody>
          <a:bodyPr/>
          <a:lstStyle/>
          <a:p>
            <a:r>
              <a:rPr lang="en-US" dirty="0" smtClean="0"/>
              <a:t>USA GDP and </a:t>
            </a:r>
            <a:r>
              <a:rPr lang="en-US" dirty="0"/>
              <a:t>Life </a:t>
            </a:r>
            <a:r>
              <a:rPr lang="en-US" dirty="0" smtClean="0"/>
              <a:t>Evaluations </a:t>
            </a:r>
            <a:endParaRPr lang="en-US" dirty="0"/>
          </a:p>
        </p:txBody>
      </p:sp>
      <p:cxnSp>
        <p:nvCxnSpPr>
          <p:cNvPr id="9" name="Straight Connector 8"/>
          <p:cNvCxnSpPr/>
          <p:nvPr/>
        </p:nvCxnSpPr>
        <p:spPr>
          <a:xfrm>
            <a:off x="7943606" y="1219198"/>
            <a:ext cx="0" cy="429768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37351" y="6028035"/>
            <a:ext cx="6505470" cy="400110"/>
          </a:xfrm>
          <a:prstGeom prst="rect">
            <a:avLst/>
          </a:prstGeom>
          <a:noFill/>
        </p:spPr>
        <p:txBody>
          <a:bodyPr wrap="square" rtlCol="0">
            <a:spAutoFit/>
          </a:bodyPr>
          <a:lstStyle/>
          <a:p>
            <a:r>
              <a:rPr lang="en-US" sz="1000" dirty="0"/>
              <a:t>*In current international dollars, estimates from </a:t>
            </a:r>
            <a:r>
              <a:rPr lang="en-US" sz="1000" dirty="0" smtClean="0"/>
              <a:t>IMF</a:t>
            </a:r>
          </a:p>
          <a:p>
            <a:endParaRPr lang="en-US" sz="1000" dirty="0"/>
          </a:p>
        </p:txBody>
      </p:sp>
      <p:sp>
        <p:nvSpPr>
          <p:cNvPr id="10" name="Text Box 4"/>
          <p:cNvSpPr txBox="1">
            <a:spLocks noChangeArrowheads="1"/>
          </p:cNvSpPr>
          <p:nvPr/>
        </p:nvSpPr>
        <p:spPr bwMode="auto">
          <a:xfrm>
            <a:off x="333480" y="6511667"/>
            <a:ext cx="3843337" cy="184150"/>
          </a:xfrm>
          <a:prstGeom prst="rect">
            <a:avLst/>
          </a:prstGeom>
          <a:noFill/>
          <a:ln w="9525">
            <a:noFill/>
            <a:miter lim="800000"/>
            <a:headEnd/>
            <a:tailEnd/>
          </a:ln>
        </p:spPr>
        <p:txBody>
          <a:bodyPr>
            <a:spAutoFit/>
          </a:bodyPr>
          <a:lstStyle/>
          <a:p>
            <a:pPr eaLnBrk="0" hangingPunct="0"/>
            <a:r>
              <a:rPr lang="en-US" sz="600" dirty="0">
                <a:solidFill>
                  <a:schemeClr val="bg1"/>
                </a:solidFill>
                <a:latin typeface="Georgia" pitchFamily="18" charset="0"/>
              </a:rPr>
              <a:t>Copyright © </a:t>
            </a:r>
            <a:r>
              <a:rPr lang="en-US" sz="600" dirty="0" smtClean="0">
                <a:solidFill>
                  <a:schemeClr val="bg1"/>
                </a:solidFill>
                <a:latin typeface="Georgia" pitchFamily="18" charset="0"/>
              </a:rPr>
              <a:t>2014, 2015 Gallup</a:t>
            </a:r>
            <a:r>
              <a:rPr lang="en-US" sz="600" dirty="0">
                <a:solidFill>
                  <a:schemeClr val="bg1"/>
                </a:solidFill>
                <a:latin typeface="Georgia" pitchFamily="18" charset="0"/>
              </a:rPr>
              <a:t>, Inc. All rights reserved.</a:t>
            </a:r>
          </a:p>
        </p:txBody>
      </p:sp>
      <p:graphicFrame>
        <p:nvGraphicFramePr>
          <p:cNvPr id="6" name="Chart 5"/>
          <p:cNvGraphicFramePr/>
          <p:nvPr>
            <p:extLst>
              <p:ext uri="{D42A27DB-BD31-4B8C-83A1-F6EECF244321}">
                <p14:modId xmlns:p14="http://schemas.microsoft.com/office/powerpoint/2010/main" xmlns="" val="1173331163"/>
              </p:ext>
            </p:extLst>
          </p:nvPr>
        </p:nvGraphicFramePr>
        <p:xfrm>
          <a:off x="887512" y="1043492"/>
          <a:ext cx="7938632" cy="522548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p:nvPr>
            <p:extLst>
              <p:ext uri="{D42A27DB-BD31-4B8C-83A1-F6EECF244321}">
                <p14:modId xmlns:p14="http://schemas.microsoft.com/office/powerpoint/2010/main" xmlns="" val="726196976"/>
              </p:ext>
            </p:extLst>
          </p:nvPr>
        </p:nvGraphicFramePr>
        <p:xfrm>
          <a:off x="348782" y="1035424"/>
          <a:ext cx="7587448" cy="509440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243861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par>
                          <p:cTn id="8" fill="hold">
                            <p:stCondLst>
                              <p:cond delay="2000"/>
                            </p:stCondLst>
                            <p:childTnLst>
                              <p:par>
                                <p:cTn id="9" presetID="1"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1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0"/>
            <a:ext cx="9144000" cy="6326372"/>
          </a:xfrm>
          <a:prstGeom prst="rect">
            <a:avLst/>
          </a:prstGeom>
          <a:blipFill dpi="0" rotWithShape="1">
            <a:blip r:embed="rId3" cstate="print">
              <a:alphaModFix amt="25000"/>
            </a:blip>
            <a:srcRect/>
            <a:stretch>
              <a:fillRect/>
            </a:stretch>
          </a:blipFill>
        </p:spPr>
        <p:txBody>
          <a:bodyPr wrap="square" rtlCol="0">
            <a:spAutoFit/>
          </a:bodyPr>
          <a:lstStyle/>
          <a:p>
            <a:endParaRPr lang="en-US" dirty="0" err="1" smtClean="0">
              <a:latin typeface="+mn-lt"/>
            </a:endParaRPr>
          </a:p>
        </p:txBody>
      </p:sp>
      <p:sp>
        <p:nvSpPr>
          <p:cNvPr id="2" name="Slide Number Placeholder 1"/>
          <p:cNvSpPr>
            <a:spLocks noGrp="1"/>
          </p:cNvSpPr>
          <p:nvPr>
            <p:ph type="sldNum" sz="quarter" idx="10"/>
          </p:nvPr>
        </p:nvSpPr>
        <p:spPr/>
        <p:txBody>
          <a:bodyPr/>
          <a:lstStyle/>
          <a:p>
            <a:pPr>
              <a:defRPr/>
            </a:pPr>
            <a:fld id="{89F67566-1DA4-4633-A16A-6B2A60314D4D}" type="slidenum">
              <a:rPr lang="en-US" smtClean="0"/>
              <a:pPr>
                <a:defRPr/>
              </a:pPr>
              <a:t>14</a:t>
            </a:fld>
            <a:endParaRPr lang="en-US" dirty="0"/>
          </a:p>
        </p:txBody>
      </p:sp>
      <p:sp>
        <p:nvSpPr>
          <p:cNvPr id="3" name="Title 2"/>
          <p:cNvSpPr>
            <a:spLocks noGrp="1"/>
          </p:cNvSpPr>
          <p:nvPr>
            <p:ph type="title"/>
          </p:nvPr>
        </p:nvSpPr>
        <p:spPr>
          <a:xfrm>
            <a:off x="337351" y="304153"/>
            <a:ext cx="8379612" cy="477900"/>
          </a:xfrm>
        </p:spPr>
        <p:txBody>
          <a:bodyPr/>
          <a:lstStyle/>
          <a:p>
            <a:r>
              <a:rPr lang="en-US" dirty="0" smtClean="0"/>
              <a:t>TOGO GDP and </a:t>
            </a:r>
            <a:r>
              <a:rPr lang="en-US" dirty="0"/>
              <a:t>Life </a:t>
            </a:r>
            <a:r>
              <a:rPr lang="en-US" dirty="0" smtClean="0"/>
              <a:t>Evaluations </a:t>
            </a:r>
            <a:endParaRPr lang="en-US" dirty="0"/>
          </a:p>
        </p:txBody>
      </p:sp>
      <p:cxnSp>
        <p:nvCxnSpPr>
          <p:cNvPr id="9" name="Straight Connector 8"/>
          <p:cNvCxnSpPr/>
          <p:nvPr/>
        </p:nvCxnSpPr>
        <p:spPr>
          <a:xfrm>
            <a:off x="7943606" y="1219198"/>
            <a:ext cx="0" cy="429768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37351" y="6028035"/>
            <a:ext cx="6505470" cy="400110"/>
          </a:xfrm>
          <a:prstGeom prst="rect">
            <a:avLst/>
          </a:prstGeom>
          <a:noFill/>
        </p:spPr>
        <p:txBody>
          <a:bodyPr wrap="square" rtlCol="0">
            <a:spAutoFit/>
          </a:bodyPr>
          <a:lstStyle/>
          <a:p>
            <a:r>
              <a:rPr lang="en-US" sz="1000" dirty="0"/>
              <a:t>*In current international dollars, estimates from </a:t>
            </a:r>
            <a:r>
              <a:rPr lang="en-US" sz="1000" dirty="0" smtClean="0"/>
              <a:t>IMF</a:t>
            </a:r>
          </a:p>
          <a:p>
            <a:endParaRPr lang="en-US" sz="1000" dirty="0"/>
          </a:p>
        </p:txBody>
      </p:sp>
      <p:sp>
        <p:nvSpPr>
          <p:cNvPr id="10" name="Text Box 4"/>
          <p:cNvSpPr txBox="1">
            <a:spLocks noChangeArrowheads="1"/>
          </p:cNvSpPr>
          <p:nvPr/>
        </p:nvSpPr>
        <p:spPr bwMode="auto">
          <a:xfrm>
            <a:off x="333480" y="6511667"/>
            <a:ext cx="3843337" cy="184150"/>
          </a:xfrm>
          <a:prstGeom prst="rect">
            <a:avLst/>
          </a:prstGeom>
          <a:noFill/>
          <a:ln w="9525">
            <a:noFill/>
            <a:miter lim="800000"/>
            <a:headEnd/>
            <a:tailEnd/>
          </a:ln>
        </p:spPr>
        <p:txBody>
          <a:bodyPr>
            <a:spAutoFit/>
          </a:bodyPr>
          <a:lstStyle/>
          <a:p>
            <a:pPr eaLnBrk="0" hangingPunct="0"/>
            <a:r>
              <a:rPr lang="en-US" sz="600" dirty="0">
                <a:solidFill>
                  <a:schemeClr val="bg1"/>
                </a:solidFill>
                <a:latin typeface="Georgia" pitchFamily="18" charset="0"/>
              </a:rPr>
              <a:t>Copyright © </a:t>
            </a:r>
            <a:r>
              <a:rPr lang="en-US" sz="600" dirty="0" smtClean="0">
                <a:solidFill>
                  <a:schemeClr val="bg1"/>
                </a:solidFill>
                <a:latin typeface="Georgia" pitchFamily="18" charset="0"/>
              </a:rPr>
              <a:t>2014, 2015 Gallup</a:t>
            </a:r>
            <a:r>
              <a:rPr lang="en-US" sz="600" dirty="0">
                <a:solidFill>
                  <a:schemeClr val="bg1"/>
                </a:solidFill>
                <a:latin typeface="Georgia" pitchFamily="18" charset="0"/>
              </a:rPr>
              <a:t>, Inc. All rights reserved.</a:t>
            </a:r>
          </a:p>
        </p:txBody>
      </p:sp>
      <p:graphicFrame>
        <p:nvGraphicFramePr>
          <p:cNvPr id="14" name="Chart 13"/>
          <p:cNvGraphicFramePr/>
          <p:nvPr>
            <p:extLst>
              <p:ext uri="{D42A27DB-BD31-4B8C-83A1-F6EECF244321}">
                <p14:modId xmlns:p14="http://schemas.microsoft.com/office/powerpoint/2010/main" xmlns="" val="4264034863"/>
              </p:ext>
            </p:extLst>
          </p:nvPr>
        </p:nvGraphicFramePr>
        <p:xfrm>
          <a:off x="383093" y="1035424"/>
          <a:ext cx="7680252" cy="50944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p:nvPr>
            <p:extLst>
              <p:ext uri="{D42A27DB-BD31-4B8C-83A1-F6EECF244321}">
                <p14:modId xmlns:p14="http://schemas.microsoft.com/office/powerpoint/2010/main" xmlns="" val="3613922826"/>
              </p:ext>
            </p:extLst>
          </p:nvPr>
        </p:nvGraphicFramePr>
        <p:xfrm>
          <a:off x="887512" y="1043492"/>
          <a:ext cx="7938632" cy="522548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91448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par>
                          <p:cTn id="8" fill="hold">
                            <p:stCondLst>
                              <p:cond delay="2000"/>
                            </p:stCondLst>
                            <p:childTnLst>
                              <p:par>
                                <p:cTn id="9" presetID="1"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Graphic spid="6"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9F67566-1DA4-4633-A16A-6B2A60314D4D}" type="slidenum">
              <a:rPr lang="en-US" smtClean="0"/>
              <a:pPr>
                <a:defRPr/>
              </a:pPr>
              <a:t>15</a:t>
            </a:fld>
            <a:endParaRPr lang="en-US" dirty="0"/>
          </a:p>
        </p:txBody>
      </p:sp>
      <p:sp>
        <p:nvSpPr>
          <p:cNvPr id="3" name="Title 2"/>
          <p:cNvSpPr>
            <a:spLocks noGrp="1"/>
          </p:cNvSpPr>
          <p:nvPr>
            <p:ph type="title"/>
          </p:nvPr>
        </p:nvSpPr>
        <p:spPr>
          <a:xfrm>
            <a:off x="0" y="0"/>
            <a:ext cx="9144000" cy="696191"/>
          </a:xfrm>
        </p:spPr>
        <p:txBody>
          <a:bodyPr/>
          <a:lstStyle/>
          <a:p>
            <a:pPr algn="ctr"/>
            <a:r>
              <a:rPr lang="en-US" sz="2400" dirty="0" err="1" smtClean="0">
                <a:latin typeface="+mn-lt"/>
              </a:rPr>
              <a:t>GaLLUP</a:t>
            </a:r>
            <a:r>
              <a:rPr lang="en-US" sz="2400" dirty="0" smtClean="0">
                <a:latin typeface="+mn-lt"/>
              </a:rPr>
              <a:t> ANALYTICS </a:t>
            </a:r>
            <a:br>
              <a:rPr lang="en-US" sz="2400" dirty="0" smtClean="0">
                <a:latin typeface="+mn-lt"/>
              </a:rPr>
            </a:br>
            <a:r>
              <a:rPr lang="en-US" sz="2400" cap="none" dirty="0" smtClean="0">
                <a:latin typeface="+mn-lt"/>
              </a:rPr>
              <a:t>analyze what the whole world is thinking</a:t>
            </a:r>
            <a:r>
              <a:rPr lang="en-US" sz="2400" b="0" cap="none" dirty="0" smtClean="0">
                <a:latin typeface="+mn-lt"/>
                <a:cs typeface="Arial" panose="020B0604020202020204" pitchFamily="34" charset="0"/>
              </a:rPr>
              <a:t/>
            </a:r>
            <a:br>
              <a:rPr lang="en-US" sz="2400" b="0" cap="none" dirty="0" smtClean="0">
                <a:latin typeface="+mn-lt"/>
                <a:cs typeface="Arial" panose="020B0604020202020204" pitchFamily="34" charset="0"/>
              </a:rPr>
            </a:br>
            <a:r>
              <a:rPr lang="en-US" sz="2400" b="0" dirty="0" smtClean="0">
                <a:latin typeface="+mn-lt"/>
                <a:cs typeface="Arial" panose="020B0604020202020204" pitchFamily="34" charset="0"/>
              </a:rPr>
              <a:t/>
            </a:r>
            <a:br>
              <a:rPr lang="en-US" sz="2400" b="0" dirty="0" smtClean="0">
                <a:latin typeface="+mn-lt"/>
                <a:cs typeface="Arial" panose="020B0604020202020204" pitchFamily="34" charset="0"/>
              </a:rPr>
            </a:br>
            <a:r>
              <a:rPr lang="en-US" sz="2400" b="0" dirty="0" smtClean="0">
                <a:latin typeface="+mn-lt"/>
                <a:cs typeface="Arial" panose="020B0604020202020204" pitchFamily="34" charset="0"/>
              </a:rPr>
              <a:t/>
            </a:r>
            <a:br>
              <a:rPr lang="en-US" sz="2400" b="0" dirty="0" smtClean="0">
                <a:latin typeface="+mn-lt"/>
                <a:cs typeface="Arial" panose="020B0604020202020204" pitchFamily="34" charset="0"/>
              </a:rPr>
            </a:br>
            <a:r>
              <a:rPr lang="en-US" sz="2400" dirty="0" smtClean="0">
                <a:latin typeface="+mn-lt"/>
                <a:cs typeface="Arial" panose="020B0604020202020204" pitchFamily="34" charset="0"/>
              </a:rPr>
              <a:t/>
            </a:r>
            <a:br>
              <a:rPr lang="en-US" sz="2400" dirty="0" smtClean="0">
                <a:latin typeface="+mn-lt"/>
                <a:cs typeface="Arial" panose="020B0604020202020204" pitchFamily="34" charset="0"/>
              </a:rPr>
            </a:br>
            <a:endParaRPr lang="en-US" sz="2400" dirty="0">
              <a:latin typeface="+mn-lt"/>
              <a:cs typeface="Arial" panose="020B0604020202020204" pitchFamily="34" charset="0"/>
            </a:endParaRPr>
          </a:p>
        </p:txBody>
      </p:sp>
      <p:pic>
        <p:nvPicPr>
          <p:cNvPr id="8" name="Picture 7"/>
          <p:cNvPicPr>
            <a:picLocks noChangeAspect="1"/>
          </p:cNvPicPr>
          <p:nvPr/>
        </p:nvPicPr>
        <p:blipFill>
          <a:blip r:embed="rId2" cstate="print"/>
          <a:stretch>
            <a:fillRect/>
          </a:stretch>
        </p:blipFill>
        <p:spPr>
          <a:xfrm>
            <a:off x="0" y="968578"/>
            <a:ext cx="9144000" cy="4975021"/>
          </a:xfrm>
          <a:prstGeom prst="rect">
            <a:avLst/>
          </a:prstGeom>
        </p:spPr>
      </p:pic>
      <p:sp>
        <p:nvSpPr>
          <p:cNvPr id="5" name="Text Box 4"/>
          <p:cNvSpPr txBox="1">
            <a:spLocks noChangeArrowheads="1"/>
          </p:cNvSpPr>
          <p:nvPr/>
        </p:nvSpPr>
        <p:spPr bwMode="auto">
          <a:xfrm>
            <a:off x="333480" y="6511667"/>
            <a:ext cx="3843337" cy="184150"/>
          </a:xfrm>
          <a:prstGeom prst="rect">
            <a:avLst/>
          </a:prstGeom>
          <a:noFill/>
          <a:ln w="9525">
            <a:noFill/>
            <a:miter lim="800000"/>
            <a:headEnd/>
            <a:tailEnd/>
          </a:ln>
        </p:spPr>
        <p:txBody>
          <a:bodyPr>
            <a:spAutoFit/>
          </a:bodyPr>
          <a:lstStyle/>
          <a:p>
            <a:pPr eaLnBrk="0" hangingPunct="0"/>
            <a:r>
              <a:rPr lang="en-US" sz="600" dirty="0">
                <a:solidFill>
                  <a:schemeClr val="bg1"/>
                </a:solidFill>
                <a:latin typeface="Georgia" pitchFamily="18" charset="0"/>
              </a:rPr>
              <a:t>Copyright © </a:t>
            </a:r>
            <a:r>
              <a:rPr lang="en-US" sz="600" dirty="0" smtClean="0">
                <a:solidFill>
                  <a:schemeClr val="bg1"/>
                </a:solidFill>
                <a:latin typeface="Georgia" pitchFamily="18" charset="0"/>
              </a:rPr>
              <a:t>2014, 2015 Gallup</a:t>
            </a:r>
            <a:r>
              <a:rPr lang="en-US" sz="600" dirty="0">
                <a:solidFill>
                  <a:schemeClr val="bg1"/>
                </a:solidFill>
                <a:latin typeface="Georgia" pitchFamily="18" charset="0"/>
              </a:rPr>
              <a:t>, Inc. All rights reserved.</a:t>
            </a:r>
          </a:p>
        </p:txBody>
      </p:sp>
    </p:spTree>
    <p:extLst>
      <p:ext uri="{BB962C8B-B14F-4D97-AF65-F5344CB8AC3E}">
        <p14:creationId xmlns:p14="http://schemas.microsoft.com/office/powerpoint/2010/main" xmlns="" val="12022971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9F67566-1DA4-4633-A16A-6B2A60314D4D}" type="slidenum">
              <a:rPr lang="en-US" smtClean="0"/>
              <a:pPr>
                <a:defRPr/>
              </a:pPr>
              <a:t>16</a:t>
            </a:fld>
            <a:endParaRPr lang="en-US" dirty="0"/>
          </a:p>
        </p:txBody>
      </p:sp>
      <p:sp>
        <p:nvSpPr>
          <p:cNvPr id="3" name="Title 2"/>
          <p:cNvSpPr>
            <a:spLocks noGrp="1"/>
          </p:cNvSpPr>
          <p:nvPr>
            <p:ph type="title"/>
          </p:nvPr>
        </p:nvSpPr>
        <p:spPr>
          <a:xfrm>
            <a:off x="0" y="0"/>
            <a:ext cx="9144000" cy="1194955"/>
          </a:xfrm>
        </p:spPr>
        <p:txBody>
          <a:bodyPr/>
          <a:lstStyle/>
          <a:p>
            <a:pPr algn="ctr"/>
            <a:r>
              <a:rPr lang="en-US" sz="2400" cap="none" dirty="0" smtClean="0">
                <a:latin typeface="+mn-lt"/>
              </a:rPr>
              <a:t>Analyze what America is</a:t>
            </a:r>
            <a:br>
              <a:rPr lang="en-US" sz="2400" cap="none" dirty="0" smtClean="0">
                <a:latin typeface="+mn-lt"/>
              </a:rPr>
            </a:br>
            <a:r>
              <a:rPr lang="en-US" sz="2400" cap="none" dirty="0" smtClean="0">
                <a:latin typeface="+mn-lt"/>
              </a:rPr>
              <a:t>thinking and doing everyday </a:t>
            </a:r>
            <a:endParaRPr lang="en-US" sz="2400" cap="none" dirty="0">
              <a:latin typeface="+mn-lt"/>
            </a:endParaRPr>
          </a:p>
        </p:txBody>
      </p:sp>
      <p:pic>
        <p:nvPicPr>
          <p:cNvPr id="7" name="Picture 6"/>
          <p:cNvPicPr>
            <a:picLocks noChangeAspect="1"/>
          </p:cNvPicPr>
          <p:nvPr/>
        </p:nvPicPr>
        <p:blipFill>
          <a:blip r:embed="rId2" cstate="print"/>
          <a:stretch>
            <a:fillRect/>
          </a:stretch>
        </p:blipFill>
        <p:spPr>
          <a:xfrm>
            <a:off x="0" y="1056410"/>
            <a:ext cx="9138551" cy="4752108"/>
          </a:xfrm>
          <a:prstGeom prst="rect">
            <a:avLst/>
          </a:prstGeom>
        </p:spPr>
      </p:pic>
      <p:sp>
        <p:nvSpPr>
          <p:cNvPr id="5" name="Text Box 4"/>
          <p:cNvSpPr txBox="1">
            <a:spLocks noChangeArrowheads="1"/>
          </p:cNvSpPr>
          <p:nvPr/>
        </p:nvSpPr>
        <p:spPr bwMode="auto">
          <a:xfrm>
            <a:off x="333480" y="6511667"/>
            <a:ext cx="3843337" cy="184150"/>
          </a:xfrm>
          <a:prstGeom prst="rect">
            <a:avLst/>
          </a:prstGeom>
          <a:noFill/>
          <a:ln w="9525">
            <a:noFill/>
            <a:miter lim="800000"/>
            <a:headEnd/>
            <a:tailEnd/>
          </a:ln>
        </p:spPr>
        <p:txBody>
          <a:bodyPr>
            <a:spAutoFit/>
          </a:bodyPr>
          <a:lstStyle/>
          <a:p>
            <a:pPr eaLnBrk="0" hangingPunct="0"/>
            <a:r>
              <a:rPr lang="en-US" sz="600" dirty="0">
                <a:solidFill>
                  <a:schemeClr val="bg1"/>
                </a:solidFill>
                <a:latin typeface="Georgia" pitchFamily="18" charset="0"/>
              </a:rPr>
              <a:t>Copyright © </a:t>
            </a:r>
            <a:r>
              <a:rPr lang="en-US" sz="600" dirty="0" smtClean="0">
                <a:solidFill>
                  <a:schemeClr val="bg1"/>
                </a:solidFill>
                <a:latin typeface="Georgia" pitchFamily="18" charset="0"/>
              </a:rPr>
              <a:t>2014, 2015 Gallup</a:t>
            </a:r>
            <a:r>
              <a:rPr lang="en-US" sz="600" dirty="0">
                <a:solidFill>
                  <a:schemeClr val="bg1"/>
                </a:solidFill>
                <a:latin typeface="Georgia" pitchFamily="18" charset="0"/>
              </a:rPr>
              <a:t>, Inc. All rights reserved.</a:t>
            </a:r>
          </a:p>
        </p:txBody>
      </p:sp>
    </p:spTree>
    <p:extLst>
      <p:ext uri="{BB962C8B-B14F-4D97-AF65-F5344CB8AC3E}">
        <p14:creationId xmlns:p14="http://schemas.microsoft.com/office/powerpoint/2010/main" xmlns="" val="33813568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9F67566-1DA4-4633-A16A-6B2A60314D4D}" type="slidenum">
              <a:rPr lang="en-US" smtClean="0"/>
              <a:pPr>
                <a:defRPr/>
              </a:pPr>
              <a:t>17</a:t>
            </a:fld>
            <a:endParaRPr lang="en-US" dirty="0"/>
          </a:p>
        </p:txBody>
      </p:sp>
      <p:sp>
        <p:nvSpPr>
          <p:cNvPr id="3" name="Title 2"/>
          <p:cNvSpPr>
            <a:spLocks noGrp="1"/>
          </p:cNvSpPr>
          <p:nvPr>
            <p:ph type="title"/>
          </p:nvPr>
        </p:nvSpPr>
        <p:spPr>
          <a:xfrm>
            <a:off x="-24517" y="0"/>
            <a:ext cx="9205784" cy="1195683"/>
          </a:xfrm>
        </p:spPr>
        <p:txBody>
          <a:bodyPr/>
          <a:lstStyle/>
          <a:p>
            <a:pPr algn="ctr"/>
            <a:r>
              <a:rPr lang="en-US" sz="2400" cap="none" dirty="0" smtClean="0">
                <a:latin typeface="+mn-lt"/>
              </a:rPr>
              <a:t>Create and export custom data tables, trends, charts, and scatter plots</a:t>
            </a:r>
            <a:r>
              <a:rPr lang="en-US" sz="2400" dirty="0">
                <a:latin typeface="+mn-lt"/>
              </a:rPr>
              <a:t/>
            </a:r>
            <a:br>
              <a:rPr lang="en-US" sz="2400" dirty="0">
                <a:latin typeface="+mn-lt"/>
              </a:rPr>
            </a:br>
            <a:endParaRPr lang="en-US" sz="2400" cap="none" dirty="0">
              <a:latin typeface="+mn-lt"/>
            </a:endParaRPr>
          </a:p>
        </p:txBody>
      </p:sp>
      <p:pic>
        <p:nvPicPr>
          <p:cNvPr id="5" name="Picture 4"/>
          <p:cNvPicPr>
            <a:picLocks noChangeAspect="1"/>
          </p:cNvPicPr>
          <p:nvPr/>
        </p:nvPicPr>
        <p:blipFill>
          <a:blip r:embed="rId2" cstate="print"/>
          <a:stretch>
            <a:fillRect/>
          </a:stretch>
        </p:blipFill>
        <p:spPr>
          <a:xfrm>
            <a:off x="-24517" y="1008646"/>
            <a:ext cx="9160645" cy="4747917"/>
          </a:xfrm>
          <a:prstGeom prst="rect">
            <a:avLst/>
          </a:prstGeom>
        </p:spPr>
      </p:pic>
      <p:sp>
        <p:nvSpPr>
          <p:cNvPr id="6" name="Text Box 4"/>
          <p:cNvSpPr txBox="1">
            <a:spLocks noChangeArrowheads="1"/>
          </p:cNvSpPr>
          <p:nvPr/>
        </p:nvSpPr>
        <p:spPr bwMode="auto">
          <a:xfrm>
            <a:off x="333480" y="6511667"/>
            <a:ext cx="3843337" cy="184150"/>
          </a:xfrm>
          <a:prstGeom prst="rect">
            <a:avLst/>
          </a:prstGeom>
          <a:noFill/>
          <a:ln w="9525">
            <a:noFill/>
            <a:miter lim="800000"/>
            <a:headEnd/>
            <a:tailEnd/>
          </a:ln>
        </p:spPr>
        <p:txBody>
          <a:bodyPr>
            <a:spAutoFit/>
          </a:bodyPr>
          <a:lstStyle/>
          <a:p>
            <a:pPr eaLnBrk="0" hangingPunct="0"/>
            <a:r>
              <a:rPr lang="en-US" sz="600" dirty="0">
                <a:solidFill>
                  <a:schemeClr val="bg1"/>
                </a:solidFill>
                <a:latin typeface="Georgia" pitchFamily="18" charset="0"/>
              </a:rPr>
              <a:t>Copyright © </a:t>
            </a:r>
            <a:r>
              <a:rPr lang="en-US" sz="600" dirty="0" smtClean="0">
                <a:solidFill>
                  <a:schemeClr val="bg1"/>
                </a:solidFill>
                <a:latin typeface="Georgia" pitchFamily="18" charset="0"/>
              </a:rPr>
              <a:t>2014, 2015 Gallup</a:t>
            </a:r>
            <a:r>
              <a:rPr lang="en-US" sz="600" dirty="0">
                <a:solidFill>
                  <a:schemeClr val="bg1"/>
                </a:solidFill>
                <a:latin typeface="Georgia" pitchFamily="18" charset="0"/>
              </a:rPr>
              <a:t>, Inc. All rights reserved.</a:t>
            </a:r>
          </a:p>
        </p:txBody>
      </p:sp>
    </p:spTree>
    <p:extLst>
      <p:ext uri="{BB962C8B-B14F-4D97-AF65-F5344CB8AC3E}">
        <p14:creationId xmlns:p14="http://schemas.microsoft.com/office/powerpoint/2010/main" xmlns="" val="28302290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 you</a:t>
            </a:r>
            <a:endParaRPr lang="en-US" dirty="0"/>
          </a:p>
        </p:txBody>
      </p:sp>
      <p:sp>
        <p:nvSpPr>
          <p:cNvPr id="5" name="Content Placeholder 4"/>
          <p:cNvSpPr>
            <a:spLocks noGrp="1"/>
          </p:cNvSpPr>
          <p:nvPr>
            <p:ph idx="1"/>
          </p:nvPr>
        </p:nvSpPr>
        <p:spPr/>
        <p:txBody>
          <a:bodyPr/>
          <a:lstStyle/>
          <a:p>
            <a:endParaRPr lang="en-US" dirty="0" smtClean="0"/>
          </a:p>
          <a:p>
            <a:pPr algn="ctr"/>
            <a:endParaRPr lang="en-US" dirty="0"/>
          </a:p>
          <a:p>
            <a:pPr marL="0" indent="0" algn="ctr">
              <a:buNone/>
            </a:pPr>
            <a:r>
              <a:rPr lang="en-US" dirty="0" smtClean="0">
                <a:solidFill>
                  <a:schemeClr val="tx1"/>
                </a:solidFill>
              </a:rPr>
              <a:t>Jon Clifton</a:t>
            </a:r>
            <a:r>
              <a:rPr lang="en-US" dirty="0"/>
              <a:t/>
            </a:r>
            <a:br>
              <a:rPr lang="en-US" dirty="0"/>
            </a:br>
            <a:r>
              <a:rPr lang="en-US" dirty="0" smtClean="0"/>
              <a:t>Managing Director</a:t>
            </a:r>
          </a:p>
          <a:p>
            <a:pPr marL="0" indent="0" algn="ctr">
              <a:buNone/>
            </a:pPr>
            <a:r>
              <a:rPr lang="en-US" dirty="0" smtClean="0"/>
              <a:t>Gallup Global Analytics</a:t>
            </a:r>
          </a:p>
          <a:p>
            <a:pPr marL="0" indent="0" algn="ctr">
              <a:buNone/>
            </a:pPr>
            <a:r>
              <a:rPr lang="en-US" dirty="0" smtClean="0">
                <a:hlinkClick r:id="rId2"/>
              </a:rPr>
              <a:t>Jon_Clifton@Gallup.com</a:t>
            </a:r>
            <a:endParaRPr lang="en-US" dirty="0" smtClean="0"/>
          </a:p>
          <a:p>
            <a:pPr marL="0" indent="0" algn="ctr">
              <a:buNone/>
            </a:pPr>
            <a:r>
              <a:rPr lang="en-US" dirty="0" smtClean="0"/>
              <a:t>Follow us @</a:t>
            </a:r>
            <a:r>
              <a:rPr lang="en-US" dirty="0" err="1" smtClean="0"/>
              <a:t>GallupAnalytics</a:t>
            </a:r>
            <a:endParaRPr lang="en-US" dirty="0" smtClean="0"/>
          </a:p>
          <a:p>
            <a:pPr marL="0" indent="0" algn="ctr">
              <a:buNone/>
            </a:pPr>
            <a:endParaRPr lang="en-US" dirty="0"/>
          </a:p>
        </p:txBody>
      </p:sp>
      <p:sp>
        <p:nvSpPr>
          <p:cNvPr id="2" name="Slide Number Placeholder 1"/>
          <p:cNvSpPr>
            <a:spLocks noGrp="1"/>
          </p:cNvSpPr>
          <p:nvPr>
            <p:ph type="sldNum" sz="quarter" idx="10"/>
          </p:nvPr>
        </p:nvSpPr>
        <p:spPr/>
        <p:txBody>
          <a:bodyPr/>
          <a:lstStyle/>
          <a:p>
            <a:pPr>
              <a:defRPr/>
            </a:pPr>
            <a:fld id="{CA897378-CFA0-4AC3-82A3-E1A5F7D73517}" type="slidenum">
              <a:rPr lang="en-US" smtClean="0"/>
              <a:pPr>
                <a:defRPr/>
              </a:pPr>
              <a:t>18</a:t>
            </a:fld>
            <a:endParaRPr lang="en-US" dirty="0"/>
          </a:p>
        </p:txBody>
      </p:sp>
      <p:sp>
        <p:nvSpPr>
          <p:cNvPr id="7" name="Text Box 4"/>
          <p:cNvSpPr txBox="1">
            <a:spLocks noChangeArrowheads="1"/>
          </p:cNvSpPr>
          <p:nvPr/>
        </p:nvSpPr>
        <p:spPr bwMode="auto">
          <a:xfrm>
            <a:off x="333480" y="6511667"/>
            <a:ext cx="3843337" cy="184150"/>
          </a:xfrm>
          <a:prstGeom prst="rect">
            <a:avLst/>
          </a:prstGeom>
          <a:noFill/>
          <a:ln w="9525">
            <a:noFill/>
            <a:miter lim="800000"/>
            <a:headEnd/>
            <a:tailEnd/>
          </a:ln>
        </p:spPr>
        <p:txBody>
          <a:bodyPr>
            <a:spAutoFit/>
          </a:bodyPr>
          <a:lstStyle/>
          <a:p>
            <a:pPr eaLnBrk="0" hangingPunct="0"/>
            <a:r>
              <a:rPr lang="en-US" sz="600" dirty="0">
                <a:solidFill>
                  <a:schemeClr val="bg1"/>
                </a:solidFill>
                <a:latin typeface="Georgia" pitchFamily="18" charset="0"/>
              </a:rPr>
              <a:t>Copyright © </a:t>
            </a:r>
            <a:r>
              <a:rPr lang="en-US" sz="600" dirty="0" smtClean="0">
                <a:solidFill>
                  <a:schemeClr val="bg1"/>
                </a:solidFill>
                <a:latin typeface="Georgia" pitchFamily="18" charset="0"/>
              </a:rPr>
              <a:t>2014, 2015 Gallup</a:t>
            </a:r>
            <a:r>
              <a:rPr lang="en-US" sz="600" dirty="0">
                <a:solidFill>
                  <a:schemeClr val="bg1"/>
                </a:solidFill>
                <a:latin typeface="Georgia" pitchFamily="18" charset="0"/>
              </a:rPr>
              <a:t>, Inc. All rights reserved.</a:t>
            </a:r>
          </a:p>
        </p:txBody>
      </p:sp>
    </p:spTree>
    <p:extLst>
      <p:ext uri="{BB962C8B-B14F-4D97-AF65-F5344CB8AC3E}">
        <p14:creationId xmlns:p14="http://schemas.microsoft.com/office/powerpoint/2010/main" xmlns="" val="10999835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fld id="{79905CD2-1340-4B28-97B2-7704EF58CA65}" type="slidenum">
              <a:rPr lang="en-US" smtClean="0"/>
              <a:pPr/>
              <a:t>19</a:t>
            </a:fld>
            <a:endParaRPr lang="en-US" dirty="0"/>
          </a:p>
        </p:txBody>
      </p:sp>
      <p:sp>
        <p:nvSpPr>
          <p:cNvPr id="4099" name="Rectangle 2"/>
          <p:cNvSpPr>
            <a:spLocks noGrp="1" noChangeArrowheads="1"/>
          </p:cNvSpPr>
          <p:nvPr>
            <p:ph type="title"/>
          </p:nvPr>
        </p:nvSpPr>
        <p:spPr>
          <a:xfrm>
            <a:off x="171452" y="188913"/>
            <a:ext cx="8728075" cy="582612"/>
          </a:xfrm>
        </p:spPr>
        <p:txBody>
          <a:bodyPr/>
          <a:lstStyle/>
          <a:p>
            <a:r>
              <a:rPr lang="en-US" dirty="0" smtClean="0"/>
              <a:t>Copyright Standards</a:t>
            </a:r>
          </a:p>
        </p:txBody>
      </p:sp>
      <p:sp>
        <p:nvSpPr>
          <p:cNvPr id="4100" name="Text Box 3"/>
          <p:cNvSpPr txBox="1">
            <a:spLocks noChangeArrowheads="1"/>
          </p:cNvSpPr>
          <p:nvPr/>
        </p:nvSpPr>
        <p:spPr bwMode="auto">
          <a:xfrm>
            <a:off x="503239" y="1649413"/>
            <a:ext cx="8104187" cy="1569660"/>
          </a:xfrm>
          <a:prstGeom prst="rect">
            <a:avLst/>
          </a:prstGeom>
          <a:noFill/>
          <a:ln w="9525">
            <a:noFill/>
            <a:miter lim="800000"/>
            <a:headEnd/>
            <a:tailEnd/>
          </a:ln>
        </p:spPr>
        <p:txBody>
          <a:bodyPr>
            <a:spAutoFit/>
          </a:bodyPr>
          <a:lstStyle/>
          <a:p>
            <a:pPr eaLnBrk="0" hangingPunct="0">
              <a:spcBef>
                <a:spcPct val="50000"/>
              </a:spcBef>
            </a:pPr>
            <a:r>
              <a:rPr lang="en-US" sz="1200" dirty="0">
                <a:latin typeface="Helvetica" pitchFamily="34" charset="0"/>
                <a:cs typeface="Times New Roman" charset="0"/>
              </a:rPr>
              <a:t>This document contains proprietary research, copyrighted materials, and literary property of Gallup, Inc. It is for the guidance of your company only and is not to be copied, quoted, published, or divulged to others outside of your organization. Gallup</a:t>
            </a:r>
            <a:r>
              <a:rPr lang="en-US" sz="1200" baseline="30000" dirty="0" smtClean="0">
                <a:latin typeface="Helvetica" pitchFamily="34" charset="0"/>
                <a:cs typeface="Times New Roman" charset="0"/>
              </a:rPr>
              <a:t>®</a:t>
            </a:r>
            <a:r>
              <a:rPr lang="en-US" sz="1200" dirty="0" smtClean="0">
                <a:latin typeface="Helvetica" pitchFamily="34" charset="0"/>
                <a:cs typeface="Times New Roman" charset="0"/>
              </a:rPr>
              <a:t> is a trademark </a:t>
            </a:r>
            <a:r>
              <a:rPr lang="en-US" sz="1200" dirty="0">
                <a:latin typeface="Helvetica" pitchFamily="34" charset="0"/>
                <a:cs typeface="Times New Roman" charset="0"/>
              </a:rPr>
              <a:t>of Gallup, Inc. All other trademarks are the property of their respective owners.</a:t>
            </a:r>
          </a:p>
          <a:p>
            <a:pPr eaLnBrk="0" hangingPunct="0">
              <a:spcBef>
                <a:spcPct val="50000"/>
              </a:spcBef>
            </a:pPr>
            <a:r>
              <a:rPr lang="en-US" sz="1200" dirty="0">
                <a:latin typeface="Helvetica" pitchFamily="34" charset="0"/>
                <a:cs typeface="Times New Roman" charset="0"/>
              </a:rPr>
              <a:t>This document is of great value to both your organization and Gallup, Inc. Accordingly, international and domestic laws and penalties guaranteeing patent, copyright, trademark, and trade secret protection protect the ideas, concepts, and recommendations related within this document.</a:t>
            </a:r>
          </a:p>
          <a:p>
            <a:pPr eaLnBrk="0" hangingPunct="0">
              <a:spcBef>
                <a:spcPct val="50000"/>
              </a:spcBef>
            </a:pPr>
            <a:r>
              <a:rPr lang="en-US" sz="1200" dirty="0">
                <a:latin typeface="Helvetica" pitchFamily="34" charset="0"/>
                <a:cs typeface="Times New Roman" charset="0"/>
              </a:rPr>
              <a:t>No changes may be made to this document without the express written permission of Gallup, Inc.</a:t>
            </a:r>
          </a:p>
        </p:txBody>
      </p:sp>
      <p:sp>
        <p:nvSpPr>
          <p:cNvPr id="7" name="Text Box 4"/>
          <p:cNvSpPr txBox="1">
            <a:spLocks noChangeArrowheads="1"/>
          </p:cNvSpPr>
          <p:nvPr/>
        </p:nvSpPr>
        <p:spPr bwMode="auto">
          <a:xfrm>
            <a:off x="333480" y="6511667"/>
            <a:ext cx="3843337" cy="184150"/>
          </a:xfrm>
          <a:prstGeom prst="rect">
            <a:avLst/>
          </a:prstGeom>
          <a:noFill/>
          <a:ln w="9525">
            <a:noFill/>
            <a:miter lim="800000"/>
            <a:headEnd/>
            <a:tailEnd/>
          </a:ln>
        </p:spPr>
        <p:txBody>
          <a:bodyPr>
            <a:spAutoFit/>
          </a:bodyPr>
          <a:lstStyle/>
          <a:p>
            <a:pPr eaLnBrk="0" hangingPunct="0"/>
            <a:r>
              <a:rPr lang="en-US" sz="600" dirty="0">
                <a:solidFill>
                  <a:schemeClr val="bg1"/>
                </a:solidFill>
                <a:latin typeface="Georgia" pitchFamily="18" charset="0"/>
              </a:rPr>
              <a:t>Copyright © </a:t>
            </a:r>
            <a:r>
              <a:rPr lang="en-US" sz="600" dirty="0" smtClean="0">
                <a:solidFill>
                  <a:schemeClr val="bg1"/>
                </a:solidFill>
                <a:latin typeface="Georgia" pitchFamily="18" charset="0"/>
              </a:rPr>
              <a:t>2014, 2015 Gallup</a:t>
            </a:r>
            <a:r>
              <a:rPr lang="en-US" sz="600" dirty="0">
                <a:solidFill>
                  <a:schemeClr val="bg1"/>
                </a:solidFill>
                <a:latin typeface="Georgia" pitchFamily="18" charset="0"/>
              </a:rPr>
              <a:t>, Inc. All rights reserved.</a:t>
            </a:r>
          </a:p>
        </p:txBody>
      </p:sp>
    </p:spTree>
    <p:extLst>
      <p:ext uri="{BB962C8B-B14F-4D97-AF65-F5344CB8AC3E}">
        <p14:creationId xmlns:p14="http://schemas.microsoft.com/office/powerpoint/2010/main" xmlns="" val="203313938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6609" y="0"/>
            <a:ext cx="9439421" cy="6274256"/>
          </a:xfrm>
          <a:prstGeom prst="rect">
            <a:avLst/>
          </a:prstGeom>
          <a:blipFill dpi="0" rotWithShape="1">
            <a:blip r:embed="rId3" cstate="print">
              <a:alphaModFix amt="21000"/>
            </a:blip>
            <a:srcRect/>
            <a:stretch>
              <a:fillRect/>
            </a:stretch>
          </a:bli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Chart 19"/>
          <p:cNvGraphicFramePr/>
          <p:nvPr>
            <p:extLst/>
          </p:nvPr>
        </p:nvGraphicFramePr>
        <p:xfrm>
          <a:off x="407153" y="1320800"/>
          <a:ext cx="7568447" cy="46609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p:cNvGraphicFramePr/>
          <p:nvPr>
            <p:extLst>
              <p:ext uri="{D42A27DB-BD31-4B8C-83A1-F6EECF244321}">
                <p14:modId xmlns:p14="http://schemas.microsoft.com/office/powerpoint/2010/main" xmlns="" val="1732058759"/>
              </p:ext>
            </p:extLst>
          </p:nvPr>
        </p:nvGraphicFramePr>
        <p:xfrm>
          <a:off x="927853" y="1321042"/>
          <a:ext cx="7938632" cy="4846978"/>
        </p:xfrm>
        <a:graphic>
          <a:graphicData uri="http://schemas.openxmlformats.org/drawingml/2006/chart">
            <c:chart xmlns:c="http://schemas.openxmlformats.org/drawingml/2006/chart" xmlns:r="http://schemas.openxmlformats.org/officeDocument/2006/relationships" r:id="rId5"/>
          </a:graphicData>
        </a:graphic>
      </p:graphicFrame>
      <p:sp>
        <p:nvSpPr>
          <p:cNvPr id="4" name="Slide Number Placeholder 3"/>
          <p:cNvSpPr>
            <a:spLocks noGrp="1"/>
          </p:cNvSpPr>
          <p:nvPr>
            <p:ph type="sldNum" sz="quarter" idx="10"/>
          </p:nvPr>
        </p:nvSpPr>
        <p:spPr/>
        <p:txBody>
          <a:bodyPr/>
          <a:lstStyle/>
          <a:p>
            <a:pPr>
              <a:defRPr/>
            </a:pPr>
            <a:fld id="{89F67566-1DA4-4633-A16A-6B2A60314D4D}" type="slidenum">
              <a:rPr lang="en-US" smtClean="0">
                <a:solidFill>
                  <a:srgbClr val="FFFFFF"/>
                </a:solidFill>
              </a:rPr>
              <a:pPr>
                <a:defRPr/>
              </a:pPr>
              <a:t>2</a:t>
            </a:fld>
            <a:endParaRPr lang="en-US" dirty="0">
              <a:solidFill>
                <a:srgbClr val="FFFFFF"/>
              </a:solidFill>
            </a:endParaRPr>
          </a:p>
        </p:txBody>
      </p:sp>
      <p:sp>
        <p:nvSpPr>
          <p:cNvPr id="5" name="Title 4"/>
          <p:cNvSpPr>
            <a:spLocks noGrp="1"/>
          </p:cNvSpPr>
          <p:nvPr>
            <p:ph type="title"/>
          </p:nvPr>
        </p:nvSpPr>
        <p:spPr>
          <a:xfrm>
            <a:off x="337351" y="304153"/>
            <a:ext cx="8379612" cy="582612"/>
          </a:xfrm>
        </p:spPr>
        <p:txBody>
          <a:bodyPr/>
          <a:lstStyle/>
          <a:p>
            <a:r>
              <a:rPr lang="en-US" dirty="0" smtClean="0"/>
              <a:t>Egypt </a:t>
            </a:r>
            <a:r>
              <a:rPr lang="en-US" dirty="0" err="1" smtClean="0"/>
              <a:t>gdp</a:t>
            </a:r>
            <a:r>
              <a:rPr lang="en-US" dirty="0" smtClean="0"/>
              <a:t> and life evaluations</a:t>
            </a:r>
            <a:endParaRPr lang="en-US" dirty="0"/>
          </a:p>
        </p:txBody>
      </p:sp>
      <p:graphicFrame>
        <p:nvGraphicFramePr>
          <p:cNvPr id="14" name="Chart 13" hidden="1"/>
          <p:cNvGraphicFramePr/>
          <p:nvPr>
            <p:extLst/>
          </p:nvPr>
        </p:nvGraphicFramePr>
        <p:xfrm>
          <a:off x="337352" y="1484243"/>
          <a:ext cx="7587448" cy="4645585"/>
        </p:xfrm>
        <a:graphic>
          <a:graphicData uri="http://schemas.openxmlformats.org/drawingml/2006/chart">
            <c:chart xmlns:c="http://schemas.openxmlformats.org/drawingml/2006/chart" xmlns:r="http://schemas.openxmlformats.org/officeDocument/2006/relationships" r:id="rId6"/>
          </a:graphicData>
        </a:graphic>
      </p:graphicFrame>
      <p:sp>
        <p:nvSpPr>
          <p:cNvPr id="9" name="TextBox 8"/>
          <p:cNvSpPr txBox="1"/>
          <p:nvPr/>
        </p:nvSpPr>
        <p:spPr>
          <a:xfrm>
            <a:off x="337351" y="6028035"/>
            <a:ext cx="6505470" cy="246221"/>
          </a:xfrm>
          <a:prstGeom prst="rect">
            <a:avLst/>
          </a:prstGeom>
          <a:noFill/>
        </p:spPr>
        <p:txBody>
          <a:bodyPr wrap="square" rtlCol="0">
            <a:spAutoFit/>
          </a:bodyPr>
          <a:lstStyle/>
          <a:p>
            <a:r>
              <a:rPr lang="en-US" sz="1000" dirty="0" smtClean="0">
                <a:latin typeface="+mn-lt"/>
              </a:rPr>
              <a:t>*In current international dollars, estimates from IMF</a:t>
            </a:r>
          </a:p>
        </p:txBody>
      </p:sp>
      <p:cxnSp>
        <p:nvCxnSpPr>
          <p:cNvPr id="18" name="Straight Connector 17"/>
          <p:cNvCxnSpPr/>
          <p:nvPr/>
        </p:nvCxnSpPr>
        <p:spPr>
          <a:xfrm>
            <a:off x="7975600" y="1435100"/>
            <a:ext cx="2761" cy="397217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5765800" y="1409700"/>
            <a:ext cx="417443" cy="3975100"/>
            <a:chOff x="5753100" y="1409700"/>
            <a:chExt cx="417443" cy="3975100"/>
          </a:xfrm>
        </p:grpSpPr>
        <p:cxnSp>
          <p:nvCxnSpPr>
            <p:cNvPr id="10" name="Straight Connector 9"/>
            <p:cNvCxnSpPr/>
            <p:nvPr/>
          </p:nvCxnSpPr>
          <p:spPr>
            <a:xfrm>
              <a:off x="5753100" y="1409700"/>
              <a:ext cx="0" cy="39751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816600" y="2846647"/>
              <a:ext cx="353943" cy="1294585"/>
            </a:xfrm>
            <a:prstGeom prst="rect">
              <a:avLst/>
            </a:prstGeom>
            <a:noFill/>
          </p:spPr>
          <p:txBody>
            <a:bodyPr vert="vert270" wrap="none" rtlCol="0">
              <a:spAutoFit/>
            </a:bodyPr>
            <a:lstStyle/>
            <a:p>
              <a:r>
                <a:rPr lang="en-US" sz="1100" dirty="0" smtClean="0">
                  <a:latin typeface="+mn-lt"/>
                </a:rPr>
                <a:t>Arab Spring Begins</a:t>
              </a:r>
            </a:p>
          </p:txBody>
        </p:sp>
      </p:grpSp>
      <p:sp>
        <p:nvSpPr>
          <p:cNvPr id="15" name="Text Box 4"/>
          <p:cNvSpPr txBox="1">
            <a:spLocks noChangeArrowheads="1"/>
          </p:cNvSpPr>
          <p:nvPr/>
        </p:nvSpPr>
        <p:spPr bwMode="auto">
          <a:xfrm>
            <a:off x="333480" y="6511667"/>
            <a:ext cx="3843337" cy="184150"/>
          </a:xfrm>
          <a:prstGeom prst="rect">
            <a:avLst/>
          </a:prstGeom>
          <a:noFill/>
          <a:ln w="9525">
            <a:noFill/>
            <a:miter lim="800000"/>
            <a:headEnd/>
            <a:tailEnd/>
          </a:ln>
        </p:spPr>
        <p:txBody>
          <a:bodyPr>
            <a:spAutoFit/>
          </a:bodyPr>
          <a:lstStyle/>
          <a:p>
            <a:pPr eaLnBrk="0" hangingPunct="0"/>
            <a:r>
              <a:rPr lang="en-US" sz="600" dirty="0">
                <a:solidFill>
                  <a:schemeClr val="bg1"/>
                </a:solidFill>
                <a:latin typeface="Georgia" pitchFamily="18" charset="0"/>
              </a:rPr>
              <a:t>Copyright © </a:t>
            </a:r>
            <a:r>
              <a:rPr lang="en-US" sz="600" dirty="0" smtClean="0">
                <a:solidFill>
                  <a:schemeClr val="bg1"/>
                </a:solidFill>
                <a:latin typeface="Georgia" pitchFamily="18" charset="0"/>
              </a:rPr>
              <a:t>2014, 2015 Gallup</a:t>
            </a:r>
            <a:r>
              <a:rPr lang="en-US" sz="600" dirty="0">
                <a:solidFill>
                  <a:schemeClr val="bg1"/>
                </a:solidFill>
                <a:latin typeface="Georgia" pitchFamily="18" charset="0"/>
              </a:rPr>
              <a:t>, Inc. All rights reserved.</a:t>
            </a:r>
          </a:p>
        </p:txBody>
      </p:sp>
    </p:spTree>
    <p:extLst>
      <p:ext uri="{BB962C8B-B14F-4D97-AF65-F5344CB8AC3E}">
        <p14:creationId xmlns:p14="http://schemas.microsoft.com/office/powerpoint/2010/main" xmlns="" val="378638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40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2000"/>
                                        <p:tgtEl>
                                          <p:spTgt spid="16"/>
                                        </p:tgtEl>
                                      </p:cBhvr>
                                    </p:animEffect>
                                  </p:childTnLst>
                                </p:cTn>
                              </p:par>
                            </p:childTnLst>
                          </p:cTn>
                        </p:par>
                        <p:par>
                          <p:cTn id="17" fill="hold">
                            <p:stCondLst>
                              <p:cond delay="2000"/>
                            </p:stCondLst>
                            <p:childTnLst>
                              <p:par>
                                <p:cTn id="18" presetID="1"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Graphic spid="16" grpId="0">
        <p:bldAsOne/>
      </p:bldGraphic>
      <p:bldP spid="5" grpId="0"/>
      <p:bldGraphic spid="14"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smtClean="0"/>
              <a:t>What is the Gallup world poll?</a:t>
            </a:r>
            <a:endParaRPr lang="en-US" dirty="0"/>
          </a:p>
        </p:txBody>
      </p:sp>
      <p:sp>
        <p:nvSpPr>
          <p:cNvPr id="4" name="Text Box 4"/>
          <p:cNvSpPr txBox="1">
            <a:spLocks noChangeArrowheads="1"/>
          </p:cNvSpPr>
          <p:nvPr/>
        </p:nvSpPr>
        <p:spPr bwMode="auto">
          <a:xfrm>
            <a:off x="333480" y="6511667"/>
            <a:ext cx="3843337" cy="184150"/>
          </a:xfrm>
          <a:prstGeom prst="rect">
            <a:avLst/>
          </a:prstGeom>
          <a:noFill/>
          <a:ln w="9525">
            <a:noFill/>
            <a:miter lim="800000"/>
            <a:headEnd/>
            <a:tailEnd/>
          </a:ln>
        </p:spPr>
        <p:txBody>
          <a:bodyPr>
            <a:spAutoFit/>
          </a:bodyPr>
          <a:lstStyle/>
          <a:p>
            <a:pPr eaLnBrk="0" hangingPunct="0"/>
            <a:r>
              <a:rPr lang="en-US" sz="600" dirty="0">
                <a:solidFill>
                  <a:schemeClr val="bg1"/>
                </a:solidFill>
                <a:latin typeface="Georgia" pitchFamily="18" charset="0"/>
              </a:rPr>
              <a:t>Copyright © </a:t>
            </a:r>
            <a:r>
              <a:rPr lang="en-US" sz="600" dirty="0" smtClean="0">
                <a:solidFill>
                  <a:schemeClr val="bg1"/>
                </a:solidFill>
                <a:latin typeface="Georgia" pitchFamily="18" charset="0"/>
              </a:rPr>
              <a:t>2014, 2015 Gallup</a:t>
            </a:r>
            <a:r>
              <a:rPr lang="en-US" sz="600" dirty="0">
                <a:solidFill>
                  <a:schemeClr val="bg1"/>
                </a:solidFill>
                <a:latin typeface="Georgia" pitchFamily="18" charset="0"/>
              </a:rPr>
              <a:t>, Inc. All rights reserved.</a:t>
            </a:r>
          </a:p>
        </p:txBody>
      </p:sp>
    </p:spTree>
    <p:extLst>
      <p:ext uri="{BB962C8B-B14F-4D97-AF65-F5344CB8AC3E}">
        <p14:creationId xmlns:p14="http://schemas.microsoft.com/office/powerpoint/2010/main" xmlns="" val="20946789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
          <p:cNvSpPr>
            <a:spLocks noGrp="1"/>
          </p:cNvSpPr>
          <p:nvPr>
            <p:ph type="sldNum" sz="quarter" idx="10"/>
          </p:nvPr>
        </p:nvSpPr>
        <p:spPr/>
        <p:txBody>
          <a:bodyPr/>
          <a:lstStyle/>
          <a:p>
            <a:pPr>
              <a:defRPr/>
            </a:pPr>
            <a:fld id="{8D7B15B7-4BCC-4EF7-96EF-895BEA4A4617}" type="slidenum">
              <a:rPr lang="en-US"/>
              <a:pPr>
                <a:defRPr/>
              </a:pPr>
              <a:t>4</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5792" y="1097276"/>
            <a:ext cx="7772416" cy="4297689"/>
          </a:xfrm>
          <a:prstGeom prst="rect">
            <a:avLst/>
          </a:prstGeom>
        </p:spPr>
      </p:pic>
      <p:sp>
        <p:nvSpPr>
          <p:cNvPr id="6" name="Text Box 4"/>
          <p:cNvSpPr txBox="1">
            <a:spLocks noChangeArrowheads="1"/>
          </p:cNvSpPr>
          <p:nvPr/>
        </p:nvSpPr>
        <p:spPr bwMode="auto">
          <a:xfrm>
            <a:off x="333480" y="6511667"/>
            <a:ext cx="3843337" cy="184150"/>
          </a:xfrm>
          <a:prstGeom prst="rect">
            <a:avLst/>
          </a:prstGeom>
          <a:noFill/>
          <a:ln w="9525">
            <a:noFill/>
            <a:miter lim="800000"/>
            <a:headEnd/>
            <a:tailEnd/>
          </a:ln>
        </p:spPr>
        <p:txBody>
          <a:bodyPr>
            <a:spAutoFit/>
          </a:bodyPr>
          <a:lstStyle/>
          <a:p>
            <a:pPr eaLnBrk="0" hangingPunct="0"/>
            <a:r>
              <a:rPr lang="en-US" sz="600" dirty="0">
                <a:solidFill>
                  <a:schemeClr val="bg1"/>
                </a:solidFill>
                <a:latin typeface="Georgia" pitchFamily="18" charset="0"/>
              </a:rPr>
              <a:t>Copyright © </a:t>
            </a:r>
            <a:r>
              <a:rPr lang="en-US" sz="600" dirty="0" smtClean="0">
                <a:solidFill>
                  <a:schemeClr val="bg1"/>
                </a:solidFill>
                <a:latin typeface="Georgia" pitchFamily="18" charset="0"/>
              </a:rPr>
              <a:t>2007, 2014 Gallup</a:t>
            </a:r>
            <a:r>
              <a:rPr lang="en-US" sz="600" dirty="0">
                <a:solidFill>
                  <a:schemeClr val="bg1"/>
                </a:solidFill>
                <a:latin typeface="Georgia" pitchFamily="18" charset="0"/>
              </a:rPr>
              <a:t>, Inc. All rights reserved.</a:t>
            </a:r>
          </a:p>
        </p:txBody>
      </p:sp>
    </p:spTree>
    <p:extLst>
      <p:ext uri="{BB962C8B-B14F-4D97-AF65-F5344CB8AC3E}">
        <p14:creationId xmlns:p14="http://schemas.microsoft.com/office/powerpoint/2010/main" xmlns="" val="2793961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9F67566-1DA4-4633-A16A-6B2A60314D4D}" type="slidenum">
              <a:rPr lang="en-US" smtClean="0"/>
              <a:pPr>
                <a:defRPr/>
              </a:pPr>
              <a:t>5</a:t>
            </a:fld>
            <a:endParaRPr lang="en-US" dirty="0"/>
          </a:p>
        </p:txBody>
      </p:sp>
      <p:sp>
        <p:nvSpPr>
          <p:cNvPr id="4" name="Title 3"/>
          <p:cNvSpPr>
            <a:spLocks noGrp="1"/>
          </p:cNvSpPr>
          <p:nvPr>
            <p:ph type="title"/>
          </p:nvPr>
        </p:nvSpPr>
        <p:spPr/>
        <p:txBody>
          <a:bodyPr/>
          <a:lstStyle/>
          <a:p>
            <a:r>
              <a:rPr lang="en-US" dirty="0" smtClean="0"/>
              <a:t>Sampling frame for Mexico</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1512" y="975595"/>
            <a:ext cx="7831289" cy="5318203"/>
          </a:xfrm>
          <a:prstGeom prst="rect">
            <a:avLst/>
          </a:prstGeom>
        </p:spPr>
      </p:pic>
      <p:sp>
        <p:nvSpPr>
          <p:cNvPr id="6" name="Text Box 4"/>
          <p:cNvSpPr txBox="1">
            <a:spLocks noChangeArrowheads="1"/>
          </p:cNvSpPr>
          <p:nvPr/>
        </p:nvSpPr>
        <p:spPr bwMode="auto">
          <a:xfrm>
            <a:off x="333480" y="6511667"/>
            <a:ext cx="3843337" cy="184150"/>
          </a:xfrm>
          <a:prstGeom prst="rect">
            <a:avLst/>
          </a:prstGeom>
          <a:noFill/>
          <a:ln w="9525">
            <a:noFill/>
            <a:miter lim="800000"/>
            <a:headEnd/>
            <a:tailEnd/>
          </a:ln>
        </p:spPr>
        <p:txBody>
          <a:bodyPr>
            <a:spAutoFit/>
          </a:bodyPr>
          <a:lstStyle/>
          <a:p>
            <a:pPr eaLnBrk="0" hangingPunct="0"/>
            <a:r>
              <a:rPr lang="en-US" sz="600" dirty="0">
                <a:solidFill>
                  <a:schemeClr val="bg1"/>
                </a:solidFill>
                <a:latin typeface="Georgia" pitchFamily="18" charset="0"/>
              </a:rPr>
              <a:t>Copyright © </a:t>
            </a:r>
            <a:r>
              <a:rPr lang="en-US" sz="600" dirty="0" smtClean="0">
                <a:solidFill>
                  <a:schemeClr val="bg1"/>
                </a:solidFill>
                <a:latin typeface="Georgia" pitchFamily="18" charset="0"/>
              </a:rPr>
              <a:t>2015 Gallup</a:t>
            </a:r>
            <a:r>
              <a:rPr lang="en-US" sz="600" dirty="0">
                <a:solidFill>
                  <a:schemeClr val="bg1"/>
                </a:solidFill>
                <a:latin typeface="Georgia" pitchFamily="18" charset="0"/>
              </a:rPr>
              <a:t>, Inc. All rights reserved.</a:t>
            </a:r>
          </a:p>
        </p:txBody>
      </p:sp>
    </p:spTree>
    <p:extLst>
      <p:ext uri="{BB962C8B-B14F-4D97-AF65-F5344CB8AC3E}">
        <p14:creationId xmlns:p14="http://schemas.microsoft.com/office/powerpoint/2010/main" xmlns="" val="7112129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6" name="Text Box 4"/>
          <p:cNvSpPr txBox="1">
            <a:spLocks noChangeArrowheads="1"/>
          </p:cNvSpPr>
          <p:nvPr/>
        </p:nvSpPr>
        <p:spPr bwMode="auto">
          <a:xfrm>
            <a:off x="333480" y="6511667"/>
            <a:ext cx="3843337" cy="184150"/>
          </a:xfrm>
          <a:prstGeom prst="rect">
            <a:avLst/>
          </a:prstGeom>
          <a:noFill/>
          <a:ln w="9525">
            <a:noFill/>
            <a:miter lim="800000"/>
            <a:headEnd/>
            <a:tailEnd/>
          </a:ln>
        </p:spPr>
        <p:txBody>
          <a:bodyPr>
            <a:spAutoFit/>
          </a:bodyPr>
          <a:lstStyle/>
          <a:p>
            <a:pPr eaLnBrk="0" hangingPunct="0"/>
            <a:r>
              <a:rPr lang="en-US" sz="600" dirty="0">
                <a:solidFill>
                  <a:schemeClr val="bg1"/>
                </a:solidFill>
                <a:latin typeface="Georgia" pitchFamily="18" charset="0"/>
              </a:rPr>
              <a:t>Copyright © </a:t>
            </a:r>
            <a:r>
              <a:rPr lang="en-US" sz="600" dirty="0" smtClean="0">
                <a:solidFill>
                  <a:schemeClr val="bg1"/>
                </a:solidFill>
                <a:latin typeface="Georgia" pitchFamily="18" charset="0"/>
              </a:rPr>
              <a:t>2014 Gallup</a:t>
            </a:r>
            <a:r>
              <a:rPr lang="en-US" sz="600" dirty="0">
                <a:solidFill>
                  <a:schemeClr val="bg1"/>
                </a:solidFill>
                <a:latin typeface="Georgia" pitchFamily="18" charset="0"/>
              </a:rPr>
              <a:t>, Inc. All rights reserved.</a:t>
            </a:r>
          </a:p>
        </p:txBody>
      </p:sp>
    </p:spTree>
    <p:extLst>
      <p:ext uri="{BB962C8B-B14F-4D97-AF65-F5344CB8AC3E}">
        <p14:creationId xmlns:p14="http://schemas.microsoft.com/office/powerpoint/2010/main" xmlns="" val="32476979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xmlns="" val="0"/>
              </a:ext>
            </a:extLst>
          </a:blip>
          <a:srcRect r="8594" b="11875"/>
          <a:stretch/>
        </p:blipFill>
        <p:spPr>
          <a:xfrm>
            <a:off x="0" y="0"/>
            <a:ext cx="9227598" cy="6858000"/>
          </a:xfrm>
          <a:prstGeom prst="rect">
            <a:avLst/>
          </a:prstGeom>
        </p:spPr>
      </p:pic>
      <p:sp>
        <p:nvSpPr>
          <p:cNvPr id="6" name="Text Box 4"/>
          <p:cNvSpPr txBox="1">
            <a:spLocks noChangeArrowheads="1"/>
          </p:cNvSpPr>
          <p:nvPr/>
        </p:nvSpPr>
        <p:spPr bwMode="auto">
          <a:xfrm>
            <a:off x="333480" y="6511667"/>
            <a:ext cx="3843337" cy="184150"/>
          </a:xfrm>
          <a:prstGeom prst="rect">
            <a:avLst/>
          </a:prstGeom>
          <a:noFill/>
          <a:ln w="9525">
            <a:noFill/>
            <a:miter lim="800000"/>
            <a:headEnd/>
            <a:tailEnd/>
          </a:ln>
        </p:spPr>
        <p:txBody>
          <a:bodyPr>
            <a:spAutoFit/>
          </a:bodyPr>
          <a:lstStyle/>
          <a:p>
            <a:pPr eaLnBrk="0" hangingPunct="0"/>
            <a:r>
              <a:rPr lang="en-US" sz="600" dirty="0">
                <a:solidFill>
                  <a:schemeClr val="bg1"/>
                </a:solidFill>
                <a:latin typeface="Georgia" pitchFamily="18" charset="0"/>
              </a:rPr>
              <a:t>Copyright © </a:t>
            </a:r>
            <a:r>
              <a:rPr lang="en-US" sz="600" dirty="0" smtClean="0">
                <a:solidFill>
                  <a:schemeClr val="bg1"/>
                </a:solidFill>
                <a:latin typeface="Georgia" pitchFamily="18" charset="0"/>
              </a:rPr>
              <a:t>2014 Gallup</a:t>
            </a:r>
            <a:r>
              <a:rPr lang="en-US" sz="600" dirty="0">
                <a:solidFill>
                  <a:schemeClr val="bg1"/>
                </a:solidFill>
                <a:latin typeface="Georgia" pitchFamily="18" charset="0"/>
              </a:rPr>
              <a:t>, Inc. All rights reserved.</a:t>
            </a:r>
          </a:p>
        </p:txBody>
      </p:sp>
    </p:spTree>
    <p:extLst>
      <p:ext uri="{BB962C8B-B14F-4D97-AF65-F5344CB8AC3E}">
        <p14:creationId xmlns:p14="http://schemas.microsoft.com/office/powerpoint/2010/main" xmlns="" val="36723886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6" name="Text Box 4"/>
          <p:cNvSpPr txBox="1">
            <a:spLocks noChangeArrowheads="1"/>
          </p:cNvSpPr>
          <p:nvPr/>
        </p:nvSpPr>
        <p:spPr bwMode="auto">
          <a:xfrm>
            <a:off x="333480" y="6511667"/>
            <a:ext cx="3843337" cy="184150"/>
          </a:xfrm>
          <a:prstGeom prst="rect">
            <a:avLst/>
          </a:prstGeom>
          <a:noFill/>
          <a:ln w="9525">
            <a:noFill/>
            <a:miter lim="800000"/>
            <a:headEnd/>
            <a:tailEnd/>
          </a:ln>
        </p:spPr>
        <p:txBody>
          <a:bodyPr>
            <a:spAutoFit/>
          </a:bodyPr>
          <a:lstStyle/>
          <a:p>
            <a:pPr eaLnBrk="0" hangingPunct="0"/>
            <a:r>
              <a:rPr lang="en-US" sz="600" dirty="0">
                <a:solidFill>
                  <a:schemeClr val="bg1"/>
                </a:solidFill>
                <a:latin typeface="Georgia" pitchFamily="18" charset="0"/>
              </a:rPr>
              <a:t>Copyright © </a:t>
            </a:r>
            <a:r>
              <a:rPr lang="en-US" sz="600" dirty="0" smtClean="0">
                <a:solidFill>
                  <a:schemeClr val="bg1"/>
                </a:solidFill>
                <a:latin typeface="Georgia" pitchFamily="18" charset="0"/>
              </a:rPr>
              <a:t>2014 Gallup</a:t>
            </a:r>
            <a:r>
              <a:rPr lang="en-US" sz="600" dirty="0">
                <a:solidFill>
                  <a:schemeClr val="bg1"/>
                </a:solidFill>
                <a:latin typeface="Georgia" pitchFamily="18" charset="0"/>
              </a:rPr>
              <a:t>, Inc. All rights reserved.</a:t>
            </a:r>
          </a:p>
        </p:txBody>
      </p:sp>
    </p:spTree>
    <p:extLst>
      <p:ext uri="{BB962C8B-B14F-4D97-AF65-F5344CB8AC3E}">
        <p14:creationId xmlns:p14="http://schemas.microsoft.com/office/powerpoint/2010/main" xmlns="" val="34904877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verageMapWorldPoll-02.jpg"/>
          <p:cNvPicPr>
            <a:picLocks noChangeAspect="1"/>
          </p:cNvPicPr>
          <p:nvPr/>
        </p:nvPicPr>
        <p:blipFill rotWithShape="1">
          <a:blip r:embed="rId3" cstate="print">
            <a:extLst>
              <a:ext uri="{28A0092B-C50C-407E-A947-70E740481C1C}">
                <a14:useLocalDpi xmlns:a14="http://schemas.microsoft.com/office/drawing/2010/main" xmlns="" val="0"/>
              </a:ext>
            </a:extLst>
          </a:blip>
          <a:srcRect t="12183" b="15208"/>
          <a:stretch/>
        </p:blipFill>
        <p:spPr>
          <a:xfrm>
            <a:off x="0" y="835492"/>
            <a:ext cx="8875059" cy="4979535"/>
          </a:xfrm>
          <a:prstGeom prst="rect">
            <a:avLst/>
          </a:prstGeom>
        </p:spPr>
      </p:pic>
      <p:pic>
        <p:nvPicPr>
          <p:cNvPr id="7" name="Picture 6" descr="CoverageMapWorldPoll-01.jpg"/>
          <p:cNvPicPr>
            <a:picLocks noChangeAspect="1"/>
          </p:cNvPicPr>
          <p:nvPr/>
        </p:nvPicPr>
        <p:blipFill rotWithShape="1">
          <a:blip r:embed="rId4" cstate="print">
            <a:extLst>
              <a:ext uri="{28A0092B-C50C-407E-A947-70E740481C1C}">
                <a14:useLocalDpi xmlns:a14="http://schemas.microsoft.com/office/drawing/2010/main" xmlns="" val="0"/>
              </a:ext>
            </a:extLst>
          </a:blip>
          <a:srcRect t="12670" b="12122"/>
          <a:stretch/>
        </p:blipFill>
        <p:spPr>
          <a:xfrm>
            <a:off x="0" y="868912"/>
            <a:ext cx="8875059" cy="5157773"/>
          </a:xfrm>
          <a:prstGeom prst="rect">
            <a:avLst/>
          </a:prstGeom>
        </p:spPr>
      </p:pic>
      <p:sp>
        <p:nvSpPr>
          <p:cNvPr id="2" name="Slide Number Placeholder 1"/>
          <p:cNvSpPr>
            <a:spLocks noGrp="1"/>
          </p:cNvSpPr>
          <p:nvPr>
            <p:ph type="sldNum" sz="quarter" idx="10"/>
          </p:nvPr>
        </p:nvSpPr>
        <p:spPr/>
        <p:txBody>
          <a:bodyPr/>
          <a:lstStyle/>
          <a:p>
            <a:fld id="{5CD466BD-6460-4B42-A9F1-ED97EB58D3BE}" type="slidenum">
              <a:rPr lang="en-US" smtClean="0"/>
              <a:pPr/>
              <a:t>9</a:t>
            </a:fld>
            <a:endParaRPr lang="en-US" dirty="0"/>
          </a:p>
        </p:txBody>
      </p:sp>
      <p:sp>
        <p:nvSpPr>
          <p:cNvPr id="5" name="Title 4"/>
          <p:cNvSpPr>
            <a:spLocks noGrp="1"/>
          </p:cNvSpPr>
          <p:nvPr>
            <p:ph type="title"/>
          </p:nvPr>
        </p:nvSpPr>
        <p:spPr/>
        <p:txBody>
          <a:bodyPr/>
          <a:lstStyle/>
          <a:p>
            <a:r>
              <a:rPr lang="en-US" dirty="0" smtClean="0"/>
              <a:t>World Poll Countries</a:t>
            </a:r>
            <a:endParaRPr lang="en-US" dirty="0"/>
          </a:p>
        </p:txBody>
      </p:sp>
      <p:sp>
        <p:nvSpPr>
          <p:cNvPr id="8" name="Text Box 4"/>
          <p:cNvSpPr txBox="1">
            <a:spLocks noChangeArrowheads="1"/>
          </p:cNvSpPr>
          <p:nvPr/>
        </p:nvSpPr>
        <p:spPr bwMode="auto">
          <a:xfrm>
            <a:off x="333480" y="6511667"/>
            <a:ext cx="3843337" cy="184150"/>
          </a:xfrm>
          <a:prstGeom prst="rect">
            <a:avLst/>
          </a:prstGeom>
          <a:noFill/>
          <a:ln w="9525">
            <a:noFill/>
            <a:miter lim="800000"/>
            <a:headEnd/>
            <a:tailEnd/>
          </a:ln>
        </p:spPr>
        <p:txBody>
          <a:bodyPr>
            <a:spAutoFit/>
          </a:bodyPr>
          <a:lstStyle/>
          <a:p>
            <a:pPr eaLnBrk="0" hangingPunct="0"/>
            <a:r>
              <a:rPr lang="en-US" sz="600" dirty="0">
                <a:solidFill>
                  <a:schemeClr val="bg1"/>
                </a:solidFill>
                <a:latin typeface="Georgia" pitchFamily="18" charset="0"/>
              </a:rPr>
              <a:t>Copyright © </a:t>
            </a:r>
            <a:r>
              <a:rPr lang="en-US" sz="600" dirty="0" smtClean="0">
                <a:solidFill>
                  <a:schemeClr val="bg1"/>
                </a:solidFill>
                <a:latin typeface="Georgia" pitchFamily="18" charset="0"/>
              </a:rPr>
              <a:t>2014, 2015 Gallup</a:t>
            </a:r>
            <a:r>
              <a:rPr lang="en-US" sz="600" dirty="0">
                <a:solidFill>
                  <a:schemeClr val="bg1"/>
                </a:solidFill>
                <a:latin typeface="Georgia" pitchFamily="18" charset="0"/>
              </a:rPr>
              <a:t>, Inc. All rights reserved.</a:t>
            </a:r>
          </a:p>
        </p:txBody>
      </p:sp>
    </p:spTree>
    <p:extLst>
      <p:ext uri="{BB962C8B-B14F-4D97-AF65-F5344CB8AC3E}">
        <p14:creationId xmlns:p14="http://schemas.microsoft.com/office/powerpoint/2010/main" xmlns="" val="126969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Gallup v3.2">
      <a:dk1>
        <a:srgbClr val="404545"/>
      </a:dk1>
      <a:lt1>
        <a:srgbClr val="FFFFFF"/>
      </a:lt1>
      <a:dk2>
        <a:srgbClr val="404545"/>
      </a:dk2>
      <a:lt2>
        <a:srgbClr val="8E908F"/>
      </a:lt2>
      <a:accent1>
        <a:srgbClr val="007934"/>
      </a:accent1>
      <a:accent2>
        <a:srgbClr val="61C250"/>
      </a:accent2>
      <a:accent3>
        <a:srgbClr val="C3E76F"/>
      </a:accent3>
      <a:accent4>
        <a:srgbClr val="404545"/>
      </a:accent4>
      <a:accent5>
        <a:srgbClr val="8E908F"/>
      </a:accent5>
      <a:accent6>
        <a:srgbClr val="B5B6B3"/>
      </a:accent6>
      <a:hlink>
        <a:srgbClr val="61C250"/>
      </a:hlink>
      <a:folHlink>
        <a:srgbClr val="007934"/>
      </a:folHlink>
    </a:clrScheme>
    <a:fontScheme name="Gallup 3.3">
      <a:majorFont>
        <a:latin typeface="Arial"/>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317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err="1" smtClean="0">
            <a:latin typeface="+mn-lt"/>
          </a:defRPr>
        </a:defPPr>
      </a:lstStyle>
    </a:txDef>
  </a:objectDefaults>
  <a:extraClrSchemeLst>
    <a:extraClrScheme>
      <a:clrScheme name="Default Design 1">
        <a:dk1>
          <a:srgbClr val="4D4F53"/>
        </a:dk1>
        <a:lt1>
          <a:srgbClr val="FFFFFF"/>
        </a:lt1>
        <a:dk2>
          <a:srgbClr val="61C250"/>
        </a:dk2>
        <a:lt2>
          <a:srgbClr val="4D4F53"/>
        </a:lt2>
        <a:accent1>
          <a:srgbClr val="C3E76F"/>
        </a:accent1>
        <a:accent2>
          <a:srgbClr val="61C250"/>
        </a:accent2>
        <a:accent3>
          <a:srgbClr val="FFFFFF"/>
        </a:accent3>
        <a:accent4>
          <a:srgbClr val="404246"/>
        </a:accent4>
        <a:accent5>
          <a:srgbClr val="DEF1BB"/>
        </a:accent5>
        <a:accent6>
          <a:srgbClr val="57B048"/>
        </a:accent6>
        <a:hlink>
          <a:srgbClr val="007934"/>
        </a:hlink>
        <a:folHlink>
          <a:srgbClr val="27593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Gallup v3.2">
      <a:dk1>
        <a:srgbClr val="404545"/>
      </a:dk1>
      <a:lt1>
        <a:srgbClr val="FFFFFF"/>
      </a:lt1>
      <a:dk2>
        <a:srgbClr val="404545"/>
      </a:dk2>
      <a:lt2>
        <a:srgbClr val="8E908F"/>
      </a:lt2>
      <a:accent1>
        <a:srgbClr val="007934"/>
      </a:accent1>
      <a:accent2>
        <a:srgbClr val="61C250"/>
      </a:accent2>
      <a:accent3>
        <a:srgbClr val="C3E76F"/>
      </a:accent3>
      <a:accent4>
        <a:srgbClr val="404545"/>
      </a:accent4>
      <a:accent5>
        <a:srgbClr val="8E908F"/>
      </a:accent5>
      <a:accent6>
        <a:srgbClr val="B5B6B3"/>
      </a:accent6>
      <a:hlink>
        <a:srgbClr val="61C250"/>
      </a:hlink>
      <a:folHlink>
        <a:srgbClr val="007934"/>
      </a:folHlink>
    </a:clrScheme>
    <a:fontScheme name="Gallup 3.3">
      <a:majorFont>
        <a:latin typeface="Arial"/>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317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err="1" smtClean="0">
            <a:latin typeface="+mn-lt"/>
          </a:defRPr>
        </a:defPPr>
      </a:lstStyle>
    </a:txDef>
  </a:objectDefaults>
  <a:extraClrSchemeLst>
    <a:extraClrScheme>
      <a:clrScheme name="Default Design 1">
        <a:dk1>
          <a:srgbClr val="4D4F53"/>
        </a:dk1>
        <a:lt1>
          <a:srgbClr val="FFFFFF"/>
        </a:lt1>
        <a:dk2>
          <a:srgbClr val="61C250"/>
        </a:dk2>
        <a:lt2>
          <a:srgbClr val="4D4F53"/>
        </a:lt2>
        <a:accent1>
          <a:srgbClr val="C3E76F"/>
        </a:accent1>
        <a:accent2>
          <a:srgbClr val="61C250"/>
        </a:accent2>
        <a:accent3>
          <a:srgbClr val="FFFFFF"/>
        </a:accent3>
        <a:accent4>
          <a:srgbClr val="404246"/>
        </a:accent4>
        <a:accent5>
          <a:srgbClr val="DEF1BB"/>
        </a:accent5>
        <a:accent6>
          <a:srgbClr val="57B048"/>
        </a:accent6>
        <a:hlink>
          <a:srgbClr val="007934"/>
        </a:hlink>
        <a:folHlink>
          <a:srgbClr val="27593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Gallup v3.2">
      <a:dk1>
        <a:srgbClr val="404545"/>
      </a:dk1>
      <a:lt1>
        <a:srgbClr val="FFFFFF"/>
      </a:lt1>
      <a:dk2>
        <a:srgbClr val="404545"/>
      </a:dk2>
      <a:lt2>
        <a:srgbClr val="8E908F"/>
      </a:lt2>
      <a:accent1>
        <a:srgbClr val="007934"/>
      </a:accent1>
      <a:accent2>
        <a:srgbClr val="61C250"/>
      </a:accent2>
      <a:accent3>
        <a:srgbClr val="C3E76F"/>
      </a:accent3>
      <a:accent4>
        <a:srgbClr val="404545"/>
      </a:accent4>
      <a:accent5>
        <a:srgbClr val="8E908F"/>
      </a:accent5>
      <a:accent6>
        <a:srgbClr val="B5B6B3"/>
      </a:accent6>
      <a:hlink>
        <a:srgbClr val="61C250"/>
      </a:hlink>
      <a:folHlink>
        <a:srgbClr val="007934"/>
      </a:folHlink>
    </a:clrScheme>
    <a:fontScheme name="Gallup 3.3">
      <a:majorFont>
        <a:latin typeface="Arial"/>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317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err="1" smtClean="0">
            <a:latin typeface="+mn-lt"/>
          </a:defRPr>
        </a:defPPr>
      </a:lstStyle>
    </a:txDef>
  </a:objectDefaults>
  <a:extraClrSchemeLst>
    <a:extraClrScheme>
      <a:clrScheme name="Default Design 1">
        <a:dk1>
          <a:srgbClr val="4D4F53"/>
        </a:dk1>
        <a:lt1>
          <a:srgbClr val="FFFFFF"/>
        </a:lt1>
        <a:dk2>
          <a:srgbClr val="61C250"/>
        </a:dk2>
        <a:lt2>
          <a:srgbClr val="4D4F53"/>
        </a:lt2>
        <a:accent1>
          <a:srgbClr val="C3E76F"/>
        </a:accent1>
        <a:accent2>
          <a:srgbClr val="61C250"/>
        </a:accent2>
        <a:accent3>
          <a:srgbClr val="FFFFFF"/>
        </a:accent3>
        <a:accent4>
          <a:srgbClr val="404246"/>
        </a:accent4>
        <a:accent5>
          <a:srgbClr val="DEF1BB"/>
        </a:accent5>
        <a:accent6>
          <a:srgbClr val="57B048"/>
        </a:accent6>
        <a:hlink>
          <a:srgbClr val="007934"/>
        </a:hlink>
        <a:folHlink>
          <a:srgbClr val="275937"/>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Gallup v3.2">
      <a:dk1>
        <a:srgbClr val="404545"/>
      </a:dk1>
      <a:lt1>
        <a:srgbClr val="FFFFFF"/>
      </a:lt1>
      <a:dk2>
        <a:srgbClr val="404545"/>
      </a:dk2>
      <a:lt2>
        <a:srgbClr val="8E908F"/>
      </a:lt2>
      <a:accent1>
        <a:srgbClr val="007934"/>
      </a:accent1>
      <a:accent2>
        <a:srgbClr val="61C250"/>
      </a:accent2>
      <a:accent3>
        <a:srgbClr val="C3E76F"/>
      </a:accent3>
      <a:accent4>
        <a:srgbClr val="404545"/>
      </a:accent4>
      <a:accent5>
        <a:srgbClr val="8E908F"/>
      </a:accent5>
      <a:accent6>
        <a:srgbClr val="B5B6B3"/>
      </a:accent6>
      <a:hlink>
        <a:srgbClr val="61C250"/>
      </a:hlink>
      <a:folHlink>
        <a:srgbClr val="007934"/>
      </a:folHlink>
    </a:clrScheme>
    <a:fontScheme name="Gallup 3.3">
      <a:majorFont>
        <a:latin typeface="Arial"/>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317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err="1" smtClean="0">
            <a:latin typeface="+mn-lt"/>
          </a:defRPr>
        </a:defPPr>
      </a:lstStyle>
    </a:txDef>
  </a:objectDefaults>
  <a:extraClrSchemeLst>
    <a:extraClrScheme>
      <a:clrScheme name="Default Design 1">
        <a:dk1>
          <a:srgbClr val="4D4F53"/>
        </a:dk1>
        <a:lt1>
          <a:srgbClr val="FFFFFF"/>
        </a:lt1>
        <a:dk2>
          <a:srgbClr val="61C250"/>
        </a:dk2>
        <a:lt2>
          <a:srgbClr val="4D4F53"/>
        </a:lt2>
        <a:accent1>
          <a:srgbClr val="C3E76F"/>
        </a:accent1>
        <a:accent2>
          <a:srgbClr val="61C250"/>
        </a:accent2>
        <a:accent3>
          <a:srgbClr val="FFFFFF"/>
        </a:accent3>
        <a:accent4>
          <a:srgbClr val="404246"/>
        </a:accent4>
        <a:accent5>
          <a:srgbClr val="DEF1BB"/>
        </a:accent5>
        <a:accent6>
          <a:srgbClr val="57B048"/>
        </a:accent6>
        <a:hlink>
          <a:srgbClr val="007934"/>
        </a:hlink>
        <a:folHlink>
          <a:srgbClr val="275937"/>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Gallup v3.2">
      <a:dk1>
        <a:srgbClr val="404545"/>
      </a:dk1>
      <a:lt1>
        <a:srgbClr val="FFFFFF"/>
      </a:lt1>
      <a:dk2>
        <a:srgbClr val="404545"/>
      </a:dk2>
      <a:lt2>
        <a:srgbClr val="8E908F"/>
      </a:lt2>
      <a:accent1>
        <a:srgbClr val="007934"/>
      </a:accent1>
      <a:accent2>
        <a:srgbClr val="61C250"/>
      </a:accent2>
      <a:accent3>
        <a:srgbClr val="C3E76F"/>
      </a:accent3>
      <a:accent4>
        <a:srgbClr val="404545"/>
      </a:accent4>
      <a:accent5>
        <a:srgbClr val="8E908F"/>
      </a:accent5>
      <a:accent6>
        <a:srgbClr val="B5B6B3"/>
      </a:accent6>
      <a:hlink>
        <a:srgbClr val="61C250"/>
      </a:hlink>
      <a:folHlink>
        <a:srgbClr val="007934"/>
      </a:folHlink>
    </a:clrScheme>
    <a:fontScheme name="Gallup 3.3">
      <a:majorFont>
        <a:latin typeface="Arial"/>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317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err="1" smtClean="0">
            <a:latin typeface="+mn-lt"/>
          </a:defRPr>
        </a:defPPr>
      </a:lstStyle>
    </a:txDef>
  </a:objectDefaults>
  <a:extraClrSchemeLst>
    <a:extraClrScheme>
      <a:clrScheme name="Default Design 1">
        <a:dk1>
          <a:srgbClr val="4D4F53"/>
        </a:dk1>
        <a:lt1>
          <a:srgbClr val="FFFFFF"/>
        </a:lt1>
        <a:dk2>
          <a:srgbClr val="61C250"/>
        </a:dk2>
        <a:lt2>
          <a:srgbClr val="4D4F53"/>
        </a:lt2>
        <a:accent1>
          <a:srgbClr val="C3E76F"/>
        </a:accent1>
        <a:accent2>
          <a:srgbClr val="61C250"/>
        </a:accent2>
        <a:accent3>
          <a:srgbClr val="FFFFFF"/>
        </a:accent3>
        <a:accent4>
          <a:srgbClr val="404246"/>
        </a:accent4>
        <a:accent5>
          <a:srgbClr val="DEF1BB"/>
        </a:accent5>
        <a:accent6>
          <a:srgbClr val="57B048"/>
        </a:accent6>
        <a:hlink>
          <a:srgbClr val="007934"/>
        </a:hlink>
        <a:folHlink>
          <a:srgbClr val="275937"/>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8317</TotalTime>
  <Words>783</Words>
  <Application>Microsoft Office PowerPoint</Application>
  <PresentationFormat>Letter Paper (8.5x11 in)</PresentationFormat>
  <Paragraphs>175</Paragraphs>
  <Slides>19</Slides>
  <Notes>10</Notes>
  <HiddenSlides>1</HiddenSlides>
  <MMClips>0</MMClips>
  <ScaleCrop>false</ScaleCrop>
  <HeadingPairs>
    <vt:vector size="4" baseType="variant">
      <vt:variant>
        <vt:lpstr>Theme</vt:lpstr>
      </vt:variant>
      <vt:variant>
        <vt:i4>5</vt:i4>
      </vt:variant>
      <vt:variant>
        <vt:lpstr>Slide Titles</vt:lpstr>
      </vt:variant>
      <vt:variant>
        <vt:i4>19</vt:i4>
      </vt:variant>
    </vt:vector>
  </HeadingPairs>
  <TitlesOfParts>
    <vt:vector size="24" baseType="lpstr">
      <vt:lpstr>Default Design</vt:lpstr>
      <vt:lpstr>1_Default Design</vt:lpstr>
      <vt:lpstr>2_Default Design</vt:lpstr>
      <vt:lpstr>3_Default Design</vt:lpstr>
      <vt:lpstr>4_Default Design</vt:lpstr>
      <vt:lpstr>Different Data for Different Insights</vt:lpstr>
      <vt:lpstr>Egypt gdp and life evaluations</vt:lpstr>
      <vt:lpstr>What is the Gallup world poll?</vt:lpstr>
      <vt:lpstr>Slide 4</vt:lpstr>
      <vt:lpstr>Sampling frame for Mexico</vt:lpstr>
      <vt:lpstr>Slide 6</vt:lpstr>
      <vt:lpstr>Slide 7</vt:lpstr>
      <vt:lpstr>Slide 8</vt:lpstr>
      <vt:lpstr>World Poll Countries</vt:lpstr>
      <vt:lpstr>Ukraine GDP and Life Evaluations </vt:lpstr>
      <vt:lpstr>Colombia GDP and Life Evaluations  </vt:lpstr>
      <vt:lpstr>South Africa GDP and Life Evaluations  </vt:lpstr>
      <vt:lpstr>USA GDP and Life Evaluations </vt:lpstr>
      <vt:lpstr>TOGO GDP and Life Evaluations </vt:lpstr>
      <vt:lpstr>GaLLUP ANALYTICS  analyze what the whole world is thinking    </vt:lpstr>
      <vt:lpstr>Analyze what America is thinking and doing everyday </vt:lpstr>
      <vt:lpstr>Create and export custom data tables, trends, charts, and scatter plots </vt:lpstr>
      <vt:lpstr>Thank you</vt:lpstr>
      <vt:lpstr>Copyright Standards</vt:lpstr>
    </vt:vector>
  </TitlesOfParts>
  <Company>Gallup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Fienhold, Julie;Kim_Simeon@gallup.com</dc:creator>
  <dc:description>If you have any questions regarding this template, please contact Julie Fienhold at 402-938-6740. For questions regarding our overall Gallup Brand please contact Kim Simeon at 402-938-6355.</dc:description>
  <cp:lastModifiedBy>jon</cp:lastModifiedBy>
  <cp:revision>468</cp:revision>
  <cp:lastPrinted>2013-03-11T16:01:51Z</cp:lastPrinted>
  <dcterms:created xsi:type="dcterms:W3CDTF">2007-07-19T19:31:24Z</dcterms:created>
  <dcterms:modified xsi:type="dcterms:W3CDTF">2015-06-26T23:21:38Z</dcterms:modified>
  <cp:contentStatus>Version 3.0</cp:contentStatus>
</cp:coreProperties>
</file>